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notesMasterIdLst>
    <p:notesMasterId r:id="rId11"/>
  </p:notesMasterIdLst>
  <p:sldIdLst>
    <p:sldId id="356" r:id="rId2"/>
    <p:sldId id="364" r:id="rId3"/>
    <p:sldId id="357" r:id="rId4"/>
    <p:sldId id="358" r:id="rId5"/>
    <p:sldId id="363" r:id="rId6"/>
    <p:sldId id="361" r:id="rId7"/>
    <p:sldId id="359" r:id="rId8"/>
    <p:sldId id="360" r:id="rId9"/>
    <p:sldId id="362" r:id="rId10"/>
  </p:sldIdLst>
  <p:sldSz cx="9144000" cy="6858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4E2EF"/>
    <a:srgbClr val="43AEFF"/>
    <a:srgbClr val="D0CF9F"/>
    <a:srgbClr val="A1EBB7"/>
    <a:srgbClr val="DCE7EC"/>
    <a:srgbClr val="C9D6DC"/>
    <a:srgbClr val="DBEFF0"/>
    <a:srgbClr val="D8F0F2"/>
    <a:srgbClr val="73B381"/>
    <a:srgbClr val="C5E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27" autoAdjust="0"/>
    <p:restoredTop sz="88872" autoAdjust="0"/>
  </p:normalViewPr>
  <p:slideViewPr>
    <p:cSldViewPr snapToGrid="0">
      <p:cViewPr varScale="1">
        <p:scale>
          <a:sx n="80" d="100"/>
          <a:sy n="80" d="100"/>
        </p:scale>
        <p:origin x="126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az-Latn-AZ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027EFA-747A-48FA-9631-ADC3430CAA20}" type="datetimeFigureOut">
              <a:rPr lang="az-Latn-AZ" smtClean="0"/>
              <a:t>22.10.2024</a:t>
            </a:fld>
            <a:endParaRPr lang="az-Latn-AZ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az-Latn-AZ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az-Latn-AZ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az-Latn-AZ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DC877-F4C6-410F-A916-09CFB9742A80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393199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4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6801789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8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8572629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102240" y="2386744"/>
            <a:ext cx="693952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5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21396" y="4352544"/>
            <a:ext cx="5101209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19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22.10.2024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7753654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22.10.2024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594427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106424" y="2386744"/>
            <a:ext cx="6940296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5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1396" y="4352465"/>
            <a:ext cx="5101209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1900">
                <a:solidFill>
                  <a:schemeClr val="tx1"/>
                </a:solidFill>
              </a:defRPr>
            </a:lvl1pPr>
            <a:lvl2pPr marL="4572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22.10.2024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0470414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2239" y="2638044"/>
            <a:ext cx="3288023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3737" y="2638044"/>
            <a:ext cx="3290516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22.10.2024</a:t>
            </a:fld>
            <a:endParaRPr lang="az-Latn-A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4171168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2239" y="2313434"/>
            <a:ext cx="3288024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2239" y="3143250"/>
            <a:ext cx="3288024" cy="25967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3737" y="3143250"/>
            <a:ext cx="3290516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753737" y="2313434"/>
            <a:ext cx="3290516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22.10.2024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0501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22.10.2024</a:t>
            </a:fld>
            <a:endParaRPr lang="az-Latn-A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100650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22.10.2024</a:t>
            </a:fld>
            <a:endParaRPr lang="az-Latn-A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980847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40703" y="2243829"/>
            <a:ext cx="3290594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1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2060" y="804672"/>
            <a:ext cx="361188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2965" y="3549918"/>
            <a:ext cx="284607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22.10.2024</a:t>
            </a:fld>
            <a:endParaRPr lang="az-Latn-AZ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640703" y="6236208"/>
            <a:ext cx="3806398" cy="32004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az-Latn-AZ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416358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" y="0"/>
            <a:ext cx="4571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40080" y="2243828"/>
            <a:ext cx="3291840" cy="1143000"/>
          </a:xfrm>
          <a:solidFill>
            <a:srgbClr val="FFFFFF"/>
          </a:solidFill>
          <a:ln>
            <a:solidFill>
              <a:srgbClr val="262626"/>
            </a:solidFill>
          </a:ln>
        </p:spPr>
        <p:txBody>
          <a:bodyPr anchor="ctr" anchorCtr="1">
            <a:noAutofit/>
          </a:bodyPr>
          <a:lstStyle>
            <a:lvl1pPr>
              <a:defRPr sz="21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72000" y="-42172"/>
            <a:ext cx="4576573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2965" y="3549919"/>
            <a:ext cx="284607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1B547631-CF7F-4C43-ACC5-E60DA948B5E9}" type="datetimeFigureOut">
              <a:rPr lang="az-Latn-AZ" smtClean="0"/>
              <a:t>22.10.2024</a:t>
            </a:fld>
            <a:endParaRPr lang="az-Latn-A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40080" y="6236208"/>
            <a:ext cx="3803904" cy="32004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az-Latn-AZ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1685969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22.10.2024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644909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9834" y="937260"/>
            <a:ext cx="1053966" cy="498348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6046" y="937260"/>
            <a:ext cx="4716174" cy="498348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22.10.2024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1137672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4E2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606045" y="964692"/>
            <a:ext cx="5937755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6045" y="2638045"/>
            <a:ext cx="5937755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78943" y="6238816"/>
            <a:ext cx="2065310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B547631-CF7F-4C43-ACC5-E60DA948B5E9}" type="datetimeFigureOut">
              <a:rPr lang="az-Latn-AZ" smtClean="0"/>
              <a:t>22.10.2024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02239" y="6236208"/>
            <a:ext cx="4556664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40112" y="6217920"/>
            <a:ext cx="365760" cy="365760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615474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6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44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28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anl.az/down/meqale/azerbaycan/2024/aprel/886122(meqale).pdf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anl.az/down/meqale/ses/2024/oktyabr/913514(meqale).pdf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anl.az/down/meqale/azerbaycan/2024/aprel/886300(meqale).pdf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nl.az/down/meqale/az_muellimi/2023/noyabr/876006(meqale).pdf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anl.az/down/meqale/xalqqazeti/2023/noyabr/875462(meqale).pdf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nl.az/down/meqale/herbi_and/2023/noyabr/877491(meqale).pdf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anl.az/down/meqale/azerbaycan/2023/noyabr/875823.htm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ww.anl.az/down/meqale/medeniyyet/2023/noyabr/875803(meqale).pd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760AD5C-2E56-487D-A0EC-771E1E14B6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93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0506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46808113-4F6D-4C9E-9D2A-743B9805FF19}"/>
              </a:ext>
            </a:extLst>
          </p:cNvPr>
          <p:cNvSpPr txBox="1"/>
          <p:nvPr/>
        </p:nvSpPr>
        <p:spPr>
          <a:xfrm>
            <a:off x="0" y="254350"/>
            <a:ext cx="89033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Böyük Zəfər yolu...: Qarabağ Azərbaycandır!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94F196D-ABE5-41FF-B86B-654A9AEEECD1}"/>
              </a:ext>
            </a:extLst>
          </p:cNvPr>
          <p:cNvSpPr txBox="1"/>
          <p:nvPr/>
        </p:nvSpPr>
        <p:spPr>
          <a:xfrm>
            <a:off x="848226" y="6234318"/>
            <a:ext cx="72069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2"/>
              </a:rPr>
              <a:t>http://www.anl.az/down/meqale/azerbaycan/2024/aprel/886122(meqale).pdf</a:t>
            </a:r>
            <a:r>
              <a:rPr lang="az-Latn-AZ" dirty="0"/>
              <a:t> </a:t>
            </a:r>
          </a:p>
        </p:txBody>
      </p:sp>
      <p:pic>
        <p:nvPicPr>
          <p:cNvPr id="1026" name="Picture 2" descr="Zəfər yollarının qüdrətli qurucusu - Aayda.gov.az">
            <a:extLst>
              <a:ext uri="{FF2B5EF4-FFF2-40B4-BE49-F238E27FC236}">
                <a16:creationId xmlns:a16="http://schemas.microsoft.com/office/drawing/2014/main" id="{FA59FDEF-7AFF-42BE-97CB-2FF54FBE28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915" y="814318"/>
            <a:ext cx="8434137" cy="52219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25589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8243BFC-3D7D-4367-A710-BE980DB0AD13}"/>
              </a:ext>
            </a:extLst>
          </p:cNvPr>
          <p:cNvSpPr txBox="1"/>
          <p:nvPr/>
        </p:nvSpPr>
        <p:spPr>
          <a:xfrm>
            <a:off x="1323471" y="6168008"/>
            <a:ext cx="83860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2"/>
              </a:rPr>
              <a:t>http://www.anl.az/down/meqale/ses/2024/oktyabr/913514(meqale).pdf</a:t>
            </a:r>
            <a:r>
              <a:rPr lang="az-Latn-AZ" dirty="0"/>
              <a:t> 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954324B-E788-44E8-8683-08CE952F8E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419" y="164682"/>
            <a:ext cx="7844591" cy="58277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975572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DE151BA-19DB-45E7-BB23-C43E1088D3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2987" y="210553"/>
            <a:ext cx="7058025" cy="61180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7B0CD90-4972-43D6-8A58-738A39FEDC20}"/>
              </a:ext>
            </a:extLst>
          </p:cNvPr>
          <p:cNvSpPr txBox="1"/>
          <p:nvPr/>
        </p:nvSpPr>
        <p:spPr>
          <a:xfrm>
            <a:off x="1179094" y="6334626"/>
            <a:ext cx="74475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4"/>
              </a:rPr>
              <a:t>http://www.anl.az/down/meqale/azerbaycan/2024/aprel/886300(meqale).pdf</a:t>
            </a:r>
            <a:r>
              <a:rPr lang="az-Latn-A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512866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443A856-0D87-4F6F-B4D9-A74896C9A6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997" y="495254"/>
            <a:ext cx="8648700" cy="5334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997F0CC-F6C4-453F-BCC2-7DDD1D37ED6B}"/>
              </a:ext>
            </a:extLst>
          </p:cNvPr>
          <p:cNvSpPr txBox="1"/>
          <p:nvPr/>
        </p:nvSpPr>
        <p:spPr>
          <a:xfrm>
            <a:off x="974557" y="5993414"/>
            <a:ext cx="76641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3"/>
              </a:rPr>
              <a:t>http://www.anl.az/down/meqale/az_muellimi/2023/noyabr/876006(meqale).pdf</a:t>
            </a:r>
            <a:r>
              <a:rPr lang="az-Latn-A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051589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8D2E401-7C9D-411E-AC25-3C655C985B1A}"/>
              </a:ext>
            </a:extLst>
          </p:cNvPr>
          <p:cNvSpPr txBox="1"/>
          <p:nvPr/>
        </p:nvSpPr>
        <p:spPr>
          <a:xfrm>
            <a:off x="1732546" y="59613"/>
            <a:ext cx="61120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 </a:t>
            </a:r>
            <a:r>
              <a:rPr lang="en-US" sz="24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Noyabr</a:t>
            </a:r>
            <a:r>
              <a:rPr lang="en-US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şərəf</a:t>
            </a:r>
            <a:r>
              <a:rPr lang="en-US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və</a:t>
            </a:r>
            <a:r>
              <a:rPr lang="en-US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ləyaqət</a:t>
            </a:r>
            <a:r>
              <a:rPr lang="en-US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rəmzimizdir</a:t>
            </a:r>
            <a:endParaRPr lang="az-Latn-AZ" sz="2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D146E85-1300-439A-B3B8-88477A573435}"/>
              </a:ext>
            </a:extLst>
          </p:cNvPr>
          <p:cNvSpPr txBox="1"/>
          <p:nvPr/>
        </p:nvSpPr>
        <p:spPr>
          <a:xfrm>
            <a:off x="830179" y="6198222"/>
            <a:ext cx="74836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2"/>
              </a:rPr>
              <a:t>http://www.anl.az/down/meqale/xalqqazeti/2023/noyabr/875462(meqale).pdf</a:t>
            </a:r>
            <a:r>
              <a:rPr lang="az-Latn-AZ" dirty="0"/>
              <a:t> </a:t>
            </a:r>
          </a:p>
        </p:txBody>
      </p:sp>
      <p:pic>
        <p:nvPicPr>
          <p:cNvPr id="4098" name="Picture 2" descr="8 Noyabr şərəf və ləyaqət rəmzimizdir">
            <a:extLst>
              <a:ext uri="{FF2B5EF4-FFF2-40B4-BE49-F238E27FC236}">
                <a16:creationId xmlns:a16="http://schemas.microsoft.com/office/drawing/2014/main" id="{B5DA014E-3181-43DD-950A-B9EF48DFEC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282" y="649705"/>
            <a:ext cx="7734681" cy="55485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93460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796068F-FCBB-48FF-9FEE-4E923D291C63}"/>
              </a:ext>
            </a:extLst>
          </p:cNvPr>
          <p:cNvSpPr txBox="1"/>
          <p:nvPr/>
        </p:nvSpPr>
        <p:spPr>
          <a:xfrm>
            <a:off x="1130968" y="194192"/>
            <a:ext cx="76520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Zəfər sənindir, Azərbaycan!: 8 noyabr Zəfər Günü</a:t>
            </a:r>
          </a:p>
        </p:txBody>
      </p:sp>
      <p:pic>
        <p:nvPicPr>
          <p:cNvPr id="2050" name="Picture 2" descr="8 Noyabr - Zəfər Günüdür ::: Xəbərlər ::: Şirkət | LABSERVIS LTD | Hər  zaman bir addım öndə">
            <a:extLst>
              <a:ext uri="{FF2B5EF4-FFF2-40B4-BE49-F238E27FC236}">
                <a16:creationId xmlns:a16="http://schemas.microsoft.com/office/drawing/2014/main" id="{DCB96C15-F588-453A-962B-3AEEE03842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746" y="699697"/>
            <a:ext cx="7291137" cy="54586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D403EC3-003A-4E16-A7E6-2EBEECB7BA50}"/>
              </a:ext>
            </a:extLst>
          </p:cNvPr>
          <p:cNvSpPr txBox="1"/>
          <p:nvPr/>
        </p:nvSpPr>
        <p:spPr>
          <a:xfrm>
            <a:off x="1130967" y="6211669"/>
            <a:ext cx="74114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3"/>
              </a:rPr>
              <a:t>http://www.anl.az/down/meqale/herbi_and/2023/noyabr/877491(meqale).pdf</a:t>
            </a:r>
            <a:r>
              <a:rPr lang="az-Latn-A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299449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F22C57A-B86E-4927-B034-CC68F80422B9}"/>
              </a:ext>
            </a:extLst>
          </p:cNvPr>
          <p:cNvSpPr txBox="1"/>
          <p:nvPr/>
        </p:nvSpPr>
        <p:spPr>
          <a:xfrm>
            <a:off x="1588168" y="224407"/>
            <a:ext cx="5943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Zəfərin nidası, Qələbənin möhürü 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29146F25-16AC-4B7E-A1F9-DBF67A7516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857" y="886325"/>
            <a:ext cx="8466221" cy="48527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EF4C1B7-D066-4108-90F8-D835B7599E2C}"/>
              </a:ext>
            </a:extLst>
          </p:cNvPr>
          <p:cNvSpPr txBox="1"/>
          <p:nvPr/>
        </p:nvSpPr>
        <p:spPr>
          <a:xfrm>
            <a:off x="818148" y="5987262"/>
            <a:ext cx="72911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4"/>
              </a:rPr>
              <a:t>http://www.anl.az/down/meqale/azerbaycan/2023/noyabr/875823.htm</a:t>
            </a:r>
            <a:r>
              <a:rPr lang="az-Latn-A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113016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8D2E401-7C9D-411E-AC25-3C655C985B1A}"/>
              </a:ext>
            </a:extLst>
          </p:cNvPr>
          <p:cNvSpPr txBox="1"/>
          <p:nvPr/>
        </p:nvSpPr>
        <p:spPr>
          <a:xfrm>
            <a:off x="2358189" y="59613"/>
            <a:ext cx="46311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Zəfərimizin</a:t>
            </a:r>
            <a:r>
              <a:rPr lang="en-US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tacı</a:t>
            </a:r>
            <a:r>
              <a:rPr lang="en-US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8 </a:t>
            </a:r>
            <a:r>
              <a:rPr lang="en-US" sz="24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Noyabr</a:t>
            </a:r>
            <a:endParaRPr lang="az-Latn-AZ" sz="2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D146E85-1300-439A-B3B8-88477A573435}"/>
              </a:ext>
            </a:extLst>
          </p:cNvPr>
          <p:cNvSpPr txBox="1"/>
          <p:nvPr/>
        </p:nvSpPr>
        <p:spPr>
          <a:xfrm>
            <a:off x="931959" y="6013123"/>
            <a:ext cx="74836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2"/>
              </a:rPr>
              <a:t>http://www.anl.az/down/meqale/medeniyyet/2023/noyabr/875803(meqale).pdf</a:t>
            </a:r>
            <a:r>
              <a:rPr lang="az-Latn-AZ" dirty="0"/>
              <a:t> </a:t>
            </a:r>
          </a:p>
        </p:txBody>
      </p:sp>
      <p:pic>
        <p:nvPicPr>
          <p:cNvPr id="5124" name="Picture 4" descr="8 noyabr - Zəfər Günüdür » HeqiqetCarcisi.az">
            <a:extLst>
              <a:ext uri="{FF2B5EF4-FFF2-40B4-BE49-F238E27FC236}">
                <a16:creationId xmlns:a16="http://schemas.microsoft.com/office/drawing/2014/main" id="{1CF86AE2-7F2B-4258-8851-BD23F1C710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210" y="709863"/>
            <a:ext cx="8033084" cy="51146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5577862"/>
      </p:ext>
    </p:extLst>
  </p:cSld>
  <p:clrMapOvr>
    <a:masterClrMapping/>
  </p:clrMapOvr>
</p:sld>
</file>

<file path=ppt/theme/theme1.xml><?xml version="1.0" encoding="utf-8"?>
<a:theme xmlns:a="http://schemas.openxmlformats.org/drawingml/2006/main" name="Посылка">
  <a:themeElements>
    <a:clrScheme name="Посылка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Посылка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осылка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Уголки</Template>
  <TotalTime>2815</TotalTime>
  <Words>220</Words>
  <Application>Microsoft Office PowerPoint</Application>
  <PresentationFormat>Лист Letter (8,5x11")</PresentationFormat>
  <Paragraphs>15</Paragraphs>
  <Slides>9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Corbel</vt:lpstr>
      <vt:lpstr>Gill Sans MT</vt:lpstr>
      <vt:lpstr>Посылка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Konul</dc:creator>
  <cp:lastModifiedBy>Konul</cp:lastModifiedBy>
  <cp:revision>484</cp:revision>
  <dcterms:created xsi:type="dcterms:W3CDTF">2024-03-27T12:34:00Z</dcterms:created>
  <dcterms:modified xsi:type="dcterms:W3CDTF">2024-10-22T07:16:32Z</dcterms:modified>
</cp:coreProperties>
</file>