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22"/>
  </p:notesMasterIdLst>
  <p:sldIdLst>
    <p:sldId id="409" r:id="rId2"/>
    <p:sldId id="413" r:id="rId3"/>
    <p:sldId id="418" r:id="rId4"/>
    <p:sldId id="414" r:id="rId5"/>
    <p:sldId id="411" r:id="rId6"/>
    <p:sldId id="417" r:id="rId7"/>
    <p:sldId id="415" r:id="rId8"/>
    <p:sldId id="416" r:id="rId9"/>
    <p:sldId id="420" r:id="rId10"/>
    <p:sldId id="421" r:id="rId11"/>
    <p:sldId id="419" r:id="rId12"/>
    <p:sldId id="422" r:id="rId13"/>
    <p:sldId id="423" r:id="rId14"/>
    <p:sldId id="424" r:id="rId15"/>
    <p:sldId id="430" r:id="rId16"/>
    <p:sldId id="425" r:id="rId17"/>
    <p:sldId id="426" r:id="rId18"/>
    <p:sldId id="427" r:id="rId19"/>
    <p:sldId id="428" r:id="rId20"/>
    <p:sldId id="429" r:id="rId21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0704"/>
    <a:srgbClr val="B6A7B8"/>
    <a:srgbClr val="E6E7EB"/>
    <a:srgbClr val="292534"/>
    <a:srgbClr val="ABA2C2"/>
    <a:srgbClr val="005CA9"/>
    <a:srgbClr val="0E25AE"/>
    <a:srgbClr val="0900BC"/>
    <a:srgbClr val="05014B"/>
    <a:srgbClr val="0006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90" d="100"/>
          <a:sy n="90" d="100"/>
        </p:scale>
        <p:origin x="8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26.02.2025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75365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9442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4704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7116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0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26.02.2025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10065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26.02.2025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8084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26.02.2025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635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26.02.2025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68596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449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137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07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26.02.2025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1547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xalqqazeti/2024/mart/886226(meqale)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respublika/2025/yanvar/929648(meqale)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yanvar/931628(meqale)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yanvar/930911(meqale)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http://web2.anl.az:81/read/page.php?bibid=vtls00062794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634658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eb2.anl.az:81/read/page.php?bibid=vtls000634665" TargetMode="Externa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ses/2023/fevral/834894(meqale)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medeniyyet/2022/iyul/804752(meqale)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hyperlink" Target="http://web2.anl.az:81/read/page.php?bibid=vtls000580877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://web2.anl.az:81/read/page.php?bibid=vtls00058086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://web2.anl.az:81/read/page.php?bibid=vtls000651017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hyperlink" Target="http://web2.anl.az:81/read/page.php?bibid=vtls000634635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650990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64EFDFE-B055-4C57-9A33-2F16EFA29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486" name="Picture 6">
            <a:extLst>
              <a:ext uri="{FF2B5EF4-FFF2-40B4-BE49-F238E27FC236}">
                <a16:creationId xmlns:a16="http://schemas.microsoft.com/office/drawing/2014/main" id="{D0B47178-4303-4985-8D2E-2665F8C63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920" y="144966"/>
            <a:ext cx="3348447" cy="56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7235C8A-3BBA-4106-9596-15DCA8662BC7}"/>
              </a:ext>
            </a:extLst>
          </p:cNvPr>
          <p:cNvSpPr/>
          <p:nvPr/>
        </p:nvSpPr>
        <p:spPr>
          <a:xfrm>
            <a:off x="1439579" y="144966"/>
            <a:ext cx="536544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z-Latn-AZ" sz="5400" b="1" i="1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 mart</a:t>
            </a:r>
          </a:p>
          <a:p>
            <a:pPr algn="ctr"/>
            <a:r>
              <a:rPr lang="az-Latn-AZ" sz="5400" b="1" i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Milli Teatr Günü</a:t>
            </a:r>
            <a:endParaRPr lang="ru-RU" sz="5400" b="1" i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7B197A-026F-4EDB-AA81-B87EE16CF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2576" y="198855"/>
            <a:ext cx="4941920" cy="6557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F5D4DD1-A16D-467A-8BB9-C0C38A5DE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670" y="280371"/>
            <a:ext cx="1167731" cy="10281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ACEB567-A9E3-4A90-B7F5-CC0295FA50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504" y="710975"/>
            <a:ext cx="4544979" cy="4614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CE8A5E6-FCFC-434F-8E08-904839F1D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3987" y="1308482"/>
            <a:ext cx="3883072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Azərbaycan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Respublikasında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"Milli 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Teatr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Günü"nün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təsis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edilməsi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haqqında</a:t>
            </a:r>
            <a:endParaRPr kumimoji="0" lang="en-US" altLang="ru-RU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Azərbaycan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Respublikası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Prezidentinin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Sərəncamı</a:t>
            </a:r>
            <a:endParaRPr kumimoji="0" lang="en-US" altLang="ru-RU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Azərbaycan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Respublikası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Konstitusiyasının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109-cu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maddəsinin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32-ci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bəndini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rəhbər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tutaraq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milli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mədəniyyətin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inkişafında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və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ölkənin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mədəni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həyatında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Azərbaycan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milli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teatrının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əhəmiyyəti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və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rolunu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nəzərə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alaraq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qərara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alıram</a:t>
            </a:r>
            <a:r>
              <a:rPr kumimoji="0" lang="en-US" altLang="ru-RU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az-Latn-AZ" altLang="ru-RU" sz="14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14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Hər</a:t>
            </a:r>
            <a:r>
              <a: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il </a:t>
            </a:r>
            <a:r>
              <a:rPr lang="en-US" alt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martın</a:t>
            </a:r>
            <a:r>
              <a: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10</a:t>
            </a:r>
            <a:r>
              <a:rPr lang="az-Latn-AZ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  </a:t>
            </a:r>
            <a:r>
              <a:rPr lang="en-US" alt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Azərbaycan</a:t>
            </a:r>
            <a:r>
              <a: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Respublikasında</a:t>
            </a:r>
            <a:r>
              <a: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az-Latn-AZ" alt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"Milli </a:t>
            </a:r>
            <a:r>
              <a:rPr lang="en-US" alt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Teatr</a:t>
            </a:r>
            <a:r>
              <a: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Günü</a:t>
            </a:r>
            <a:r>
              <a: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 </a:t>
            </a:r>
            <a:r>
              <a:rPr lang="en-US" alt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kimi</a:t>
            </a:r>
            <a:r>
              <a: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qeyd</a:t>
            </a:r>
            <a:r>
              <a: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edilsin</a:t>
            </a:r>
            <a:r>
              <a: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İlham ƏLİYEV,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Azərbaycan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Respublikasının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Prezidenti</a:t>
            </a:r>
            <a:endParaRPr kumimoji="0" lang="en-US" altLang="ru-RU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altLang="ru-RU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Bakı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şəhəri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 mart 2013-cü il</a:t>
            </a:r>
          </a:p>
        </p:txBody>
      </p:sp>
    </p:spTree>
    <p:extLst>
      <p:ext uri="{BB962C8B-B14F-4D97-AF65-F5344CB8AC3E}">
        <p14:creationId xmlns:p14="http://schemas.microsoft.com/office/powerpoint/2010/main" val="3201084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BB5AA3-FB3C-45BF-90FE-0913FAE1E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53" y="553557"/>
            <a:ext cx="8469955" cy="5677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5821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E850B7-5669-4B11-931A-B90E021AB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41" y="556160"/>
            <a:ext cx="8669118" cy="574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43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6E9675-5DAE-47EF-AEA2-280134A3D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49" y="351877"/>
            <a:ext cx="7705492" cy="5827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D5D468-FE3F-4074-B4E5-51B35876899D}"/>
              </a:ext>
            </a:extLst>
          </p:cNvPr>
          <p:cNvSpPr txBox="1"/>
          <p:nvPr/>
        </p:nvSpPr>
        <p:spPr>
          <a:xfrm>
            <a:off x="936885" y="6179505"/>
            <a:ext cx="73826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https://www.anl.az/down/meqale/xalqqazeti/2024/mart/886226(meqale).pdf</a:t>
            </a:r>
            <a:r>
              <a:rPr lang="az-Latn-AZ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6611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E0FC453-7260-454E-A443-71A30782B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72" y="312331"/>
            <a:ext cx="7772400" cy="58293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AA02C5-6E7A-404C-909C-C4E688562315}"/>
              </a:ext>
            </a:extLst>
          </p:cNvPr>
          <p:cNvSpPr txBox="1"/>
          <p:nvPr/>
        </p:nvSpPr>
        <p:spPr>
          <a:xfrm>
            <a:off x="933007" y="6212072"/>
            <a:ext cx="7277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https://www.anl.az/down/meqale/respublika/2025/yanvar/929648(meqale).pdf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4264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9393B3-6396-47ED-BC9B-F9A4E337B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83" y="187399"/>
            <a:ext cx="8445352" cy="5863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1963E9-5E12-4556-8560-9E1BA65E72DF}"/>
              </a:ext>
            </a:extLst>
          </p:cNvPr>
          <p:cNvSpPr txBox="1"/>
          <p:nvPr/>
        </p:nvSpPr>
        <p:spPr>
          <a:xfrm>
            <a:off x="776177" y="6238601"/>
            <a:ext cx="75916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https://www.anl.az/down/meqale/azerbaycan/2025/yanvar/931628(meqale).pdf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49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1B99A0-09FC-4C1D-8B43-2CDF5EA2C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12" y="250197"/>
            <a:ext cx="8154176" cy="57997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8FBE68-9036-4501-86FA-E895CAD0074E}"/>
              </a:ext>
            </a:extLst>
          </p:cNvPr>
          <p:cNvSpPr txBox="1"/>
          <p:nvPr/>
        </p:nvSpPr>
        <p:spPr>
          <a:xfrm>
            <a:off x="869211" y="6238471"/>
            <a:ext cx="74055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https://www.anl.az/down/meqale/azerbaycan/2025/yanvar/930911(meqale).pdf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4725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1C40F4-3B90-40EB-BA0A-F3422D03B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878" y="255513"/>
            <a:ext cx="4078694" cy="5809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AF2658-62DD-4509-ACE5-CDD441301929}"/>
              </a:ext>
            </a:extLst>
          </p:cNvPr>
          <p:cNvSpPr txBox="1"/>
          <p:nvPr/>
        </p:nvSpPr>
        <p:spPr>
          <a:xfrm>
            <a:off x="1738423" y="6211669"/>
            <a:ext cx="5938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http://web2.anl.az:81/read/page.php?bibid=vtls000627941</a:t>
            </a:r>
            <a:r>
              <a:rPr lang="az-Latn-AZ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8C73527-F185-4CCC-B22A-6C9EFD3F6F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7274" y="255513"/>
            <a:ext cx="3844998" cy="5809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0856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DE73A6-3615-4C55-B7AC-BEC39305CEEF}"/>
              </a:ext>
            </a:extLst>
          </p:cNvPr>
          <p:cNvSpPr txBox="1"/>
          <p:nvPr/>
        </p:nvSpPr>
        <p:spPr>
          <a:xfrm>
            <a:off x="1291855" y="6109533"/>
            <a:ext cx="6299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http://web2.anl.az:81/read/page.php?bibid=vtls000634658</a:t>
            </a:r>
            <a:r>
              <a:rPr lang="az-Latn-AZ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CECDA2-35BC-4C17-9BFF-8C15B8F5A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060" y="379134"/>
            <a:ext cx="4094254" cy="5648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AF3740D-153D-448F-B9ED-2F97A078A1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284" y="379135"/>
            <a:ext cx="4019106" cy="5648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6815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ADE01A-BE9A-461D-90AE-9B215E3C1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67" y="212540"/>
            <a:ext cx="4114125" cy="6007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A13668-3774-4906-9EEB-52C7BE5E4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8059" y="212540"/>
            <a:ext cx="4063974" cy="6018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5FCCA7-D11A-4FF6-BE3C-D5D7735F9949}"/>
              </a:ext>
            </a:extLst>
          </p:cNvPr>
          <p:cNvSpPr txBox="1"/>
          <p:nvPr/>
        </p:nvSpPr>
        <p:spPr>
          <a:xfrm>
            <a:off x="1610832" y="6230679"/>
            <a:ext cx="5789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5"/>
              </a:rPr>
              <a:t>http://web2.anl.az:81/read/page.php?bibid=vtls000634665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8331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1557F0-61B1-4BFE-9D98-6FFB0F0BA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65" y="320675"/>
            <a:ext cx="7806956" cy="5793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5F8BD8-DC50-4454-A9E8-C498A3A43856}"/>
              </a:ext>
            </a:extLst>
          </p:cNvPr>
          <p:cNvSpPr txBox="1"/>
          <p:nvPr/>
        </p:nvSpPr>
        <p:spPr>
          <a:xfrm>
            <a:off x="1568302" y="6167993"/>
            <a:ext cx="66612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https://www.anl.az/down/meqale/ses/2023/fevral/834894(meqale).pdf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6775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386710-1C66-4D3B-8DC4-DF3F35BEF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40" y="353755"/>
            <a:ext cx="7432158" cy="5810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198773-CC46-4CF7-95FD-CFB4B2A17069}"/>
              </a:ext>
            </a:extLst>
          </p:cNvPr>
          <p:cNvSpPr txBox="1"/>
          <p:nvPr/>
        </p:nvSpPr>
        <p:spPr>
          <a:xfrm>
            <a:off x="1089837" y="6164005"/>
            <a:ext cx="7224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https://www.anl.az/down/meqale/medeniyyet/2022/iyul/804752(meqale).pdf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462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1DC3DF-F748-4CA1-B559-66D9A3F1D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27" y="364276"/>
            <a:ext cx="4078032" cy="55844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95425C2-B420-4F39-84C7-D8995B235A60}"/>
              </a:ext>
            </a:extLst>
          </p:cNvPr>
          <p:cNvSpPr txBox="1"/>
          <p:nvPr/>
        </p:nvSpPr>
        <p:spPr>
          <a:xfrm>
            <a:off x="1366283" y="6080199"/>
            <a:ext cx="5959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http://web2.anl.az:81/read/page.php?bibid=vtls000580877</a:t>
            </a:r>
            <a:r>
              <a:rPr lang="az-Latn-AZ" dirty="0"/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01F42D9-847E-45B2-88D7-0B2E3BD779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542" y="408468"/>
            <a:ext cx="3802137" cy="546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4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8FD72D-1EA8-4C1D-805A-A33C4FEE8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670" y="276999"/>
            <a:ext cx="4000944" cy="5836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04712C-B2D3-409A-8111-E83D816FD4FB}"/>
              </a:ext>
            </a:extLst>
          </p:cNvPr>
          <p:cNvSpPr txBox="1"/>
          <p:nvPr/>
        </p:nvSpPr>
        <p:spPr>
          <a:xfrm>
            <a:off x="1259958" y="6211669"/>
            <a:ext cx="58957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http://web2.anl.az:81/read/page.php?bibid=vtls000580860</a:t>
            </a:r>
            <a:r>
              <a:rPr lang="az-Latn-AZ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7E4F2B-39FA-451B-8E12-FB8A73B570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9396" y="276999"/>
            <a:ext cx="4110835" cy="5836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441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F601DF-7822-40B1-A0D1-34EB031EF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" y="238790"/>
            <a:ext cx="4219575" cy="5981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3E4A6D-844F-4902-90A1-E757E0DB864C}"/>
              </a:ext>
            </a:extLst>
          </p:cNvPr>
          <p:cNvSpPr txBox="1"/>
          <p:nvPr/>
        </p:nvSpPr>
        <p:spPr>
          <a:xfrm>
            <a:off x="1185530" y="6207480"/>
            <a:ext cx="6235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http://web2.anl.az:81/read/page.php?bibid=vtls000651017</a:t>
            </a:r>
            <a:r>
              <a:rPr lang="az-Latn-AZ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9125B8-5FD9-45FF-BDB7-4EE858AF5C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683" y="281188"/>
            <a:ext cx="4016892" cy="5926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8581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0AA9FB-A47E-40EA-B45A-A8AE90794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92" y="270466"/>
            <a:ext cx="3948999" cy="565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36223F-1DE8-415A-BB2A-1E8FAAA4FAEE}"/>
              </a:ext>
            </a:extLst>
          </p:cNvPr>
          <p:cNvSpPr txBox="1"/>
          <p:nvPr/>
        </p:nvSpPr>
        <p:spPr>
          <a:xfrm>
            <a:off x="1557669" y="6198782"/>
            <a:ext cx="55874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http://web2.anl.az:81/read/page.php?bibid=vtls000634635</a:t>
            </a:r>
            <a:r>
              <a:rPr lang="az-Latn-AZ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4D35E8-9ED2-4D7B-ABE7-465556BD98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9" y="270467"/>
            <a:ext cx="4390083" cy="5638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7050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82F966-6012-4E20-89BF-FBAACF427152}"/>
              </a:ext>
            </a:extLst>
          </p:cNvPr>
          <p:cNvSpPr txBox="1"/>
          <p:nvPr/>
        </p:nvSpPr>
        <p:spPr>
          <a:xfrm>
            <a:off x="1839432" y="6253072"/>
            <a:ext cx="5613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http://web2.anl.az:81/read/page.php?bibid=vtls000650990</a:t>
            </a:r>
            <a:r>
              <a:rPr lang="az-Latn-AZ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DFED5A-D5B8-425C-999D-6710841B9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519" y="202554"/>
            <a:ext cx="4283481" cy="586863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FE5CF2D-5910-41CF-8590-3A38DD378F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7831" y="203791"/>
            <a:ext cx="4057650" cy="5813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3903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001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994E7-E72D-4C1D-9B10-D072909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728991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5354</TotalTime>
  <Words>371</Words>
  <Application>Microsoft Office PowerPoint</Application>
  <PresentationFormat>Лист Letter (8,5x11")</PresentationFormat>
  <Paragraphs>31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Corbel</vt:lpstr>
      <vt:lpstr>Gill Sans MT</vt:lpstr>
      <vt:lpstr>Times New Roman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788</cp:revision>
  <dcterms:created xsi:type="dcterms:W3CDTF">2024-03-27T12:34:00Z</dcterms:created>
  <dcterms:modified xsi:type="dcterms:W3CDTF">2025-02-26T10:17:13Z</dcterms:modified>
</cp:coreProperties>
</file>