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26" r:id="rId1"/>
  </p:sldMasterIdLst>
  <p:notesMasterIdLst>
    <p:notesMasterId r:id="rId18"/>
  </p:notesMasterIdLst>
  <p:sldIdLst>
    <p:sldId id="450" r:id="rId2"/>
    <p:sldId id="466" r:id="rId3"/>
    <p:sldId id="464" r:id="rId4"/>
    <p:sldId id="460" r:id="rId5"/>
    <p:sldId id="457" r:id="rId6"/>
    <p:sldId id="389" r:id="rId7"/>
    <p:sldId id="451" r:id="rId8"/>
    <p:sldId id="454" r:id="rId9"/>
    <p:sldId id="465" r:id="rId10"/>
    <p:sldId id="449" r:id="rId11"/>
    <p:sldId id="452" r:id="rId12"/>
    <p:sldId id="453" r:id="rId13"/>
    <p:sldId id="459" r:id="rId14"/>
    <p:sldId id="461" r:id="rId15"/>
    <p:sldId id="462" r:id="rId16"/>
    <p:sldId id="463" r:id="rId17"/>
  </p:sldIdLst>
  <p:sldSz cx="9144000" cy="6858000" type="letter"/>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30F1E"/>
    <a:srgbClr val="B40C18"/>
    <a:srgbClr val="F02233"/>
    <a:srgbClr val="005CA9"/>
    <a:srgbClr val="0E25AE"/>
    <a:srgbClr val="0900BC"/>
    <a:srgbClr val="05014B"/>
    <a:srgbClr val="0006B2"/>
    <a:srgbClr val="0021F4"/>
    <a:srgbClr val="010078"/>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966" autoAdjust="0"/>
    <p:restoredTop sz="88724" autoAdjust="0"/>
  </p:normalViewPr>
  <p:slideViewPr>
    <p:cSldViewPr snapToGrid="0">
      <p:cViewPr varScale="1">
        <p:scale>
          <a:sx n="90" d="100"/>
          <a:sy n="90" d="100"/>
        </p:scale>
        <p:origin x="816" y="10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az-Latn-AZ"/>
          </a:p>
        </p:txBody>
      </p:sp>
      <p:sp>
        <p:nvSpPr>
          <p:cNvPr id="3" name="Дата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B027EFA-747A-48FA-9631-ADC3430CAA20}" type="datetimeFigureOut">
              <a:rPr lang="az-Latn-AZ" smtClean="0"/>
              <a:t>17.01.2025</a:t>
            </a:fld>
            <a:endParaRPr lang="az-Latn-AZ"/>
          </a:p>
        </p:txBody>
      </p:sp>
      <p:sp>
        <p:nvSpPr>
          <p:cNvPr id="4" name="Образ слайда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az-Latn-AZ"/>
          </a:p>
        </p:txBody>
      </p:sp>
      <p:sp>
        <p:nvSpPr>
          <p:cNvPr id="5" name="Заметки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az-Latn-AZ"/>
          </a:p>
        </p:txBody>
      </p:sp>
      <p:sp>
        <p:nvSpPr>
          <p:cNvPr id="6" name="Нижний колонтитул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az-Latn-AZ"/>
          </a:p>
        </p:txBody>
      </p:sp>
      <p:sp>
        <p:nvSpPr>
          <p:cNvPr id="7" name="Номер слайда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94DC877-F4C6-410F-A916-09CFB9742A80}" type="slidenum">
              <a:rPr lang="az-Latn-AZ" smtClean="0"/>
              <a:t>‹#›</a:t>
            </a:fld>
            <a:endParaRPr lang="az-Latn-AZ"/>
          </a:p>
        </p:txBody>
      </p:sp>
    </p:spTree>
    <p:extLst>
      <p:ext uri="{BB962C8B-B14F-4D97-AF65-F5344CB8AC3E}">
        <p14:creationId xmlns:p14="http://schemas.microsoft.com/office/powerpoint/2010/main" val="139319943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az-Latn-AZ" dirty="0"/>
          </a:p>
        </p:txBody>
      </p:sp>
      <p:sp>
        <p:nvSpPr>
          <p:cNvPr id="4" name="Номер слайда 3"/>
          <p:cNvSpPr>
            <a:spLocks noGrp="1"/>
          </p:cNvSpPr>
          <p:nvPr>
            <p:ph type="sldNum" sz="quarter" idx="5"/>
          </p:nvPr>
        </p:nvSpPr>
        <p:spPr/>
        <p:txBody>
          <a:bodyPr/>
          <a:lstStyle/>
          <a:p>
            <a:fld id="{894DC877-F4C6-410F-A916-09CFB9742A80}" type="slidenum">
              <a:rPr lang="az-Latn-AZ" smtClean="0"/>
              <a:t>1</a:t>
            </a:fld>
            <a:endParaRPr lang="az-Latn-AZ"/>
          </a:p>
        </p:txBody>
      </p:sp>
    </p:spTree>
    <p:extLst>
      <p:ext uri="{BB962C8B-B14F-4D97-AF65-F5344CB8AC3E}">
        <p14:creationId xmlns:p14="http://schemas.microsoft.com/office/powerpoint/2010/main" val="281901637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az-Latn-AZ" dirty="0"/>
          </a:p>
        </p:txBody>
      </p:sp>
      <p:sp>
        <p:nvSpPr>
          <p:cNvPr id="4" name="Номер слайда 3"/>
          <p:cNvSpPr>
            <a:spLocks noGrp="1"/>
          </p:cNvSpPr>
          <p:nvPr>
            <p:ph type="sldNum" sz="quarter" idx="5"/>
          </p:nvPr>
        </p:nvSpPr>
        <p:spPr/>
        <p:txBody>
          <a:bodyPr/>
          <a:lstStyle/>
          <a:p>
            <a:fld id="{894DC877-F4C6-410F-A916-09CFB9742A80}" type="slidenum">
              <a:rPr lang="az-Latn-AZ" smtClean="0"/>
              <a:t>2</a:t>
            </a:fld>
            <a:endParaRPr lang="az-Latn-AZ"/>
          </a:p>
        </p:txBody>
      </p:sp>
    </p:spTree>
    <p:extLst>
      <p:ext uri="{BB962C8B-B14F-4D97-AF65-F5344CB8AC3E}">
        <p14:creationId xmlns:p14="http://schemas.microsoft.com/office/powerpoint/2010/main" val="4007422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az-Latn-AZ" dirty="0"/>
          </a:p>
        </p:txBody>
      </p:sp>
      <p:sp>
        <p:nvSpPr>
          <p:cNvPr id="4" name="Номер слайда 3"/>
          <p:cNvSpPr>
            <a:spLocks noGrp="1"/>
          </p:cNvSpPr>
          <p:nvPr>
            <p:ph type="sldNum" sz="quarter" idx="5"/>
          </p:nvPr>
        </p:nvSpPr>
        <p:spPr/>
        <p:txBody>
          <a:bodyPr/>
          <a:lstStyle/>
          <a:p>
            <a:fld id="{894DC877-F4C6-410F-A916-09CFB9742A80}" type="slidenum">
              <a:rPr lang="az-Latn-AZ" smtClean="0"/>
              <a:t>3</a:t>
            </a:fld>
            <a:endParaRPr lang="az-Latn-AZ"/>
          </a:p>
        </p:txBody>
      </p:sp>
    </p:spTree>
    <p:extLst>
      <p:ext uri="{BB962C8B-B14F-4D97-AF65-F5344CB8AC3E}">
        <p14:creationId xmlns:p14="http://schemas.microsoft.com/office/powerpoint/2010/main" val="140593019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az-Latn-AZ" dirty="0"/>
          </a:p>
        </p:txBody>
      </p:sp>
      <p:sp>
        <p:nvSpPr>
          <p:cNvPr id="4" name="Номер слайда 3"/>
          <p:cNvSpPr>
            <a:spLocks noGrp="1"/>
          </p:cNvSpPr>
          <p:nvPr>
            <p:ph type="sldNum" sz="quarter" idx="5"/>
          </p:nvPr>
        </p:nvSpPr>
        <p:spPr/>
        <p:txBody>
          <a:bodyPr/>
          <a:lstStyle/>
          <a:p>
            <a:fld id="{894DC877-F4C6-410F-A916-09CFB9742A80}" type="slidenum">
              <a:rPr lang="az-Latn-AZ" smtClean="0"/>
              <a:t>4</a:t>
            </a:fld>
            <a:endParaRPr lang="az-Latn-AZ"/>
          </a:p>
        </p:txBody>
      </p:sp>
    </p:spTree>
    <p:extLst>
      <p:ext uri="{BB962C8B-B14F-4D97-AF65-F5344CB8AC3E}">
        <p14:creationId xmlns:p14="http://schemas.microsoft.com/office/powerpoint/2010/main" val="425489162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az-Latn-AZ" dirty="0"/>
          </a:p>
        </p:txBody>
      </p:sp>
      <p:sp>
        <p:nvSpPr>
          <p:cNvPr id="4" name="Номер слайда 3"/>
          <p:cNvSpPr>
            <a:spLocks noGrp="1"/>
          </p:cNvSpPr>
          <p:nvPr>
            <p:ph type="sldNum" sz="quarter" idx="5"/>
          </p:nvPr>
        </p:nvSpPr>
        <p:spPr/>
        <p:txBody>
          <a:bodyPr/>
          <a:lstStyle/>
          <a:p>
            <a:fld id="{894DC877-F4C6-410F-A916-09CFB9742A80}" type="slidenum">
              <a:rPr lang="az-Latn-AZ" smtClean="0"/>
              <a:t>5</a:t>
            </a:fld>
            <a:endParaRPr lang="az-Latn-AZ"/>
          </a:p>
        </p:txBody>
      </p:sp>
    </p:spTree>
    <p:extLst>
      <p:ext uri="{BB962C8B-B14F-4D97-AF65-F5344CB8AC3E}">
        <p14:creationId xmlns:p14="http://schemas.microsoft.com/office/powerpoint/2010/main" val="4887446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az-Latn-AZ" dirty="0"/>
          </a:p>
        </p:txBody>
      </p:sp>
      <p:sp>
        <p:nvSpPr>
          <p:cNvPr id="4" name="Номер слайда 3"/>
          <p:cNvSpPr>
            <a:spLocks noGrp="1"/>
          </p:cNvSpPr>
          <p:nvPr>
            <p:ph type="sldNum" sz="quarter" idx="5"/>
          </p:nvPr>
        </p:nvSpPr>
        <p:spPr/>
        <p:txBody>
          <a:bodyPr/>
          <a:lstStyle/>
          <a:p>
            <a:fld id="{894DC877-F4C6-410F-A916-09CFB9742A80}" type="slidenum">
              <a:rPr lang="az-Latn-AZ" smtClean="0"/>
              <a:t>6</a:t>
            </a:fld>
            <a:endParaRPr lang="az-Latn-AZ"/>
          </a:p>
        </p:txBody>
      </p:sp>
    </p:spTree>
    <p:extLst>
      <p:ext uri="{BB962C8B-B14F-4D97-AF65-F5344CB8AC3E}">
        <p14:creationId xmlns:p14="http://schemas.microsoft.com/office/powerpoint/2010/main" val="235126941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az-Latn-AZ" dirty="0"/>
          </a:p>
        </p:txBody>
      </p:sp>
      <p:sp>
        <p:nvSpPr>
          <p:cNvPr id="4" name="Номер слайда 3"/>
          <p:cNvSpPr>
            <a:spLocks noGrp="1"/>
          </p:cNvSpPr>
          <p:nvPr>
            <p:ph type="sldNum" sz="quarter" idx="5"/>
          </p:nvPr>
        </p:nvSpPr>
        <p:spPr/>
        <p:txBody>
          <a:bodyPr/>
          <a:lstStyle/>
          <a:p>
            <a:fld id="{894DC877-F4C6-410F-A916-09CFB9742A80}" type="slidenum">
              <a:rPr lang="az-Latn-AZ" smtClean="0"/>
              <a:t>7</a:t>
            </a:fld>
            <a:endParaRPr lang="az-Latn-AZ"/>
          </a:p>
        </p:txBody>
      </p:sp>
    </p:spTree>
    <p:extLst>
      <p:ext uri="{BB962C8B-B14F-4D97-AF65-F5344CB8AC3E}">
        <p14:creationId xmlns:p14="http://schemas.microsoft.com/office/powerpoint/2010/main" val="341743769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az-Latn-AZ" dirty="0"/>
          </a:p>
        </p:txBody>
      </p:sp>
      <p:sp>
        <p:nvSpPr>
          <p:cNvPr id="4" name="Номер слайда 3"/>
          <p:cNvSpPr>
            <a:spLocks noGrp="1"/>
          </p:cNvSpPr>
          <p:nvPr>
            <p:ph type="sldNum" sz="quarter" idx="5"/>
          </p:nvPr>
        </p:nvSpPr>
        <p:spPr/>
        <p:txBody>
          <a:bodyPr/>
          <a:lstStyle/>
          <a:p>
            <a:fld id="{894DC877-F4C6-410F-A916-09CFB9742A80}" type="slidenum">
              <a:rPr lang="az-Latn-AZ" smtClean="0"/>
              <a:t>8</a:t>
            </a:fld>
            <a:endParaRPr lang="az-Latn-AZ"/>
          </a:p>
        </p:txBody>
      </p:sp>
    </p:spTree>
    <p:extLst>
      <p:ext uri="{BB962C8B-B14F-4D97-AF65-F5344CB8AC3E}">
        <p14:creationId xmlns:p14="http://schemas.microsoft.com/office/powerpoint/2010/main" val="89154033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az-Latn-AZ" dirty="0"/>
          </a:p>
        </p:txBody>
      </p:sp>
      <p:sp>
        <p:nvSpPr>
          <p:cNvPr id="4" name="Номер слайда 3"/>
          <p:cNvSpPr>
            <a:spLocks noGrp="1"/>
          </p:cNvSpPr>
          <p:nvPr>
            <p:ph type="sldNum" sz="quarter" idx="5"/>
          </p:nvPr>
        </p:nvSpPr>
        <p:spPr/>
        <p:txBody>
          <a:bodyPr/>
          <a:lstStyle/>
          <a:p>
            <a:fld id="{894DC877-F4C6-410F-A916-09CFB9742A80}" type="slidenum">
              <a:rPr lang="az-Latn-AZ" smtClean="0"/>
              <a:t>9</a:t>
            </a:fld>
            <a:endParaRPr lang="az-Latn-AZ"/>
          </a:p>
        </p:txBody>
      </p:sp>
    </p:spTree>
    <p:extLst>
      <p:ext uri="{BB962C8B-B14F-4D97-AF65-F5344CB8AC3E}">
        <p14:creationId xmlns:p14="http://schemas.microsoft.com/office/powerpoint/2010/main" val="406801896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az-Latn-AZ" dirty="0"/>
          </a:p>
        </p:txBody>
      </p:sp>
      <p:sp>
        <p:nvSpPr>
          <p:cNvPr id="4" name="Номер слайда 3"/>
          <p:cNvSpPr>
            <a:spLocks noGrp="1"/>
          </p:cNvSpPr>
          <p:nvPr>
            <p:ph type="sldNum" sz="quarter" idx="5"/>
          </p:nvPr>
        </p:nvSpPr>
        <p:spPr/>
        <p:txBody>
          <a:bodyPr/>
          <a:lstStyle/>
          <a:p>
            <a:fld id="{894DC877-F4C6-410F-A916-09CFB9742A80}" type="slidenum">
              <a:rPr lang="az-Latn-AZ" smtClean="0"/>
              <a:t>10</a:t>
            </a:fld>
            <a:endParaRPr lang="az-Latn-AZ"/>
          </a:p>
        </p:txBody>
      </p:sp>
    </p:spTree>
    <p:extLst>
      <p:ext uri="{BB962C8B-B14F-4D97-AF65-F5344CB8AC3E}">
        <p14:creationId xmlns:p14="http://schemas.microsoft.com/office/powerpoint/2010/main" val="258203301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az-Latn-AZ" dirty="0"/>
          </a:p>
        </p:txBody>
      </p:sp>
      <p:sp>
        <p:nvSpPr>
          <p:cNvPr id="4" name="Номер слайда 3"/>
          <p:cNvSpPr>
            <a:spLocks noGrp="1"/>
          </p:cNvSpPr>
          <p:nvPr>
            <p:ph type="sldNum" sz="quarter" idx="5"/>
          </p:nvPr>
        </p:nvSpPr>
        <p:spPr/>
        <p:txBody>
          <a:bodyPr/>
          <a:lstStyle/>
          <a:p>
            <a:fld id="{894DC877-F4C6-410F-A916-09CFB9742A80}" type="slidenum">
              <a:rPr lang="az-Latn-AZ" smtClean="0"/>
              <a:t>11</a:t>
            </a:fld>
            <a:endParaRPr lang="az-Latn-AZ"/>
          </a:p>
        </p:txBody>
      </p:sp>
    </p:spTree>
    <p:extLst>
      <p:ext uri="{BB962C8B-B14F-4D97-AF65-F5344CB8AC3E}">
        <p14:creationId xmlns:p14="http://schemas.microsoft.com/office/powerpoint/2010/main" val="94425758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az-Latn-AZ" dirty="0"/>
          </a:p>
        </p:txBody>
      </p:sp>
      <p:sp>
        <p:nvSpPr>
          <p:cNvPr id="4" name="Номер слайда 3"/>
          <p:cNvSpPr>
            <a:spLocks noGrp="1"/>
          </p:cNvSpPr>
          <p:nvPr>
            <p:ph type="sldNum" sz="quarter" idx="5"/>
          </p:nvPr>
        </p:nvSpPr>
        <p:spPr/>
        <p:txBody>
          <a:bodyPr/>
          <a:lstStyle/>
          <a:p>
            <a:fld id="{894DC877-F4C6-410F-A916-09CFB9742A80}" type="slidenum">
              <a:rPr lang="az-Latn-AZ" smtClean="0"/>
              <a:t>12</a:t>
            </a:fld>
            <a:endParaRPr lang="az-Latn-AZ"/>
          </a:p>
        </p:txBody>
      </p:sp>
    </p:spTree>
    <p:extLst>
      <p:ext uri="{BB962C8B-B14F-4D97-AF65-F5344CB8AC3E}">
        <p14:creationId xmlns:p14="http://schemas.microsoft.com/office/powerpoint/2010/main" val="76109152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az-Latn-AZ" dirty="0"/>
          </a:p>
        </p:txBody>
      </p:sp>
      <p:sp>
        <p:nvSpPr>
          <p:cNvPr id="4" name="Номер слайда 3"/>
          <p:cNvSpPr>
            <a:spLocks noGrp="1"/>
          </p:cNvSpPr>
          <p:nvPr>
            <p:ph type="sldNum" sz="quarter" idx="5"/>
          </p:nvPr>
        </p:nvSpPr>
        <p:spPr/>
        <p:txBody>
          <a:bodyPr/>
          <a:lstStyle/>
          <a:p>
            <a:fld id="{894DC877-F4C6-410F-A916-09CFB9742A80}" type="slidenum">
              <a:rPr lang="az-Latn-AZ" smtClean="0"/>
              <a:t>13</a:t>
            </a:fld>
            <a:endParaRPr lang="az-Latn-AZ"/>
          </a:p>
        </p:txBody>
      </p:sp>
    </p:spTree>
    <p:extLst>
      <p:ext uri="{BB962C8B-B14F-4D97-AF65-F5344CB8AC3E}">
        <p14:creationId xmlns:p14="http://schemas.microsoft.com/office/powerpoint/2010/main" val="240988251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az-Latn-AZ" dirty="0"/>
          </a:p>
        </p:txBody>
      </p:sp>
      <p:sp>
        <p:nvSpPr>
          <p:cNvPr id="4" name="Номер слайда 3"/>
          <p:cNvSpPr>
            <a:spLocks noGrp="1"/>
          </p:cNvSpPr>
          <p:nvPr>
            <p:ph type="sldNum" sz="quarter" idx="5"/>
          </p:nvPr>
        </p:nvSpPr>
        <p:spPr/>
        <p:txBody>
          <a:bodyPr/>
          <a:lstStyle/>
          <a:p>
            <a:fld id="{894DC877-F4C6-410F-A916-09CFB9742A80}" type="slidenum">
              <a:rPr lang="az-Latn-AZ" smtClean="0"/>
              <a:t>14</a:t>
            </a:fld>
            <a:endParaRPr lang="az-Latn-AZ"/>
          </a:p>
        </p:txBody>
      </p:sp>
    </p:spTree>
    <p:extLst>
      <p:ext uri="{BB962C8B-B14F-4D97-AF65-F5344CB8AC3E}">
        <p14:creationId xmlns:p14="http://schemas.microsoft.com/office/powerpoint/2010/main" val="362900699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az-Latn-AZ" dirty="0"/>
          </a:p>
        </p:txBody>
      </p:sp>
      <p:sp>
        <p:nvSpPr>
          <p:cNvPr id="4" name="Номер слайда 3"/>
          <p:cNvSpPr>
            <a:spLocks noGrp="1"/>
          </p:cNvSpPr>
          <p:nvPr>
            <p:ph type="sldNum" sz="quarter" idx="5"/>
          </p:nvPr>
        </p:nvSpPr>
        <p:spPr/>
        <p:txBody>
          <a:bodyPr/>
          <a:lstStyle/>
          <a:p>
            <a:fld id="{894DC877-F4C6-410F-A916-09CFB9742A80}" type="slidenum">
              <a:rPr lang="az-Latn-AZ" smtClean="0"/>
              <a:t>15</a:t>
            </a:fld>
            <a:endParaRPr lang="az-Latn-AZ"/>
          </a:p>
        </p:txBody>
      </p:sp>
    </p:spTree>
    <p:extLst>
      <p:ext uri="{BB962C8B-B14F-4D97-AF65-F5344CB8AC3E}">
        <p14:creationId xmlns:p14="http://schemas.microsoft.com/office/powerpoint/2010/main" val="201277558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az-Latn-AZ" dirty="0"/>
          </a:p>
        </p:txBody>
      </p:sp>
      <p:sp>
        <p:nvSpPr>
          <p:cNvPr id="4" name="Номер слайда 3"/>
          <p:cNvSpPr>
            <a:spLocks noGrp="1"/>
          </p:cNvSpPr>
          <p:nvPr>
            <p:ph type="sldNum" sz="quarter" idx="5"/>
          </p:nvPr>
        </p:nvSpPr>
        <p:spPr/>
        <p:txBody>
          <a:bodyPr/>
          <a:lstStyle/>
          <a:p>
            <a:fld id="{894DC877-F4C6-410F-A916-09CFB9742A80}" type="slidenum">
              <a:rPr lang="az-Latn-AZ" smtClean="0"/>
              <a:t>16</a:t>
            </a:fld>
            <a:endParaRPr lang="az-Latn-AZ"/>
          </a:p>
        </p:txBody>
      </p:sp>
    </p:spTree>
    <p:extLst>
      <p:ext uri="{BB962C8B-B14F-4D97-AF65-F5344CB8AC3E}">
        <p14:creationId xmlns:p14="http://schemas.microsoft.com/office/powerpoint/2010/main" val="397554445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Title 1"/>
          <p:cNvSpPr>
            <a:spLocks noGrp="1"/>
          </p:cNvSpPr>
          <p:nvPr>
            <p:ph type="ctrTitle"/>
          </p:nvPr>
        </p:nvSpPr>
        <p:spPr bwMode="blackWhite">
          <a:xfrm>
            <a:off x="1102240" y="2386744"/>
            <a:ext cx="6939520" cy="1645920"/>
          </a:xfrm>
          <a:solidFill>
            <a:srgbClr val="FFFFFF"/>
          </a:solidFill>
          <a:ln w="38100">
            <a:solidFill>
              <a:srgbClr val="404040"/>
            </a:solidFill>
          </a:ln>
        </p:spPr>
        <p:txBody>
          <a:bodyPr lIns="274320" rIns="274320" anchor="ctr" anchorCtr="1">
            <a:normAutofit/>
          </a:bodyPr>
          <a:lstStyle>
            <a:lvl1pPr algn="ctr">
              <a:defRPr sz="3500">
                <a:solidFill>
                  <a:srgbClr val="262626"/>
                </a:solidFill>
              </a:defRPr>
            </a:lvl1pPr>
          </a:lstStyle>
          <a:p>
            <a:r>
              <a:rPr lang="ru-RU"/>
              <a:t>Образец заголовка</a:t>
            </a:r>
            <a:endParaRPr lang="en-US" dirty="0"/>
          </a:p>
        </p:txBody>
      </p:sp>
      <p:sp>
        <p:nvSpPr>
          <p:cNvPr id="3" name="Subtitle 2"/>
          <p:cNvSpPr>
            <a:spLocks noGrp="1"/>
          </p:cNvSpPr>
          <p:nvPr>
            <p:ph type="subTitle" idx="1"/>
          </p:nvPr>
        </p:nvSpPr>
        <p:spPr>
          <a:xfrm>
            <a:off x="2021396" y="4352544"/>
            <a:ext cx="5101209" cy="1239894"/>
          </a:xfrm>
          <a:noFill/>
        </p:spPr>
        <p:txBody>
          <a:bodyPr>
            <a:normAutofit/>
          </a:bodyPr>
          <a:lstStyle>
            <a:lvl1pPr marL="0" indent="0" algn="ctr">
              <a:buNone/>
              <a:defRPr sz="1900">
                <a:solidFill>
                  <a:schemeClr val="tx1">
                    <a:lumMod val="75000"/>
                    <a:lumOff val="25000"/>
                  </a:schemeClr>
                </a:solidFill>
              </a:defRPr>
            </a:lvl1pPr>
            <a:lvl2pPr marL="457200" indent="0" algn="ctr">
              <a:buNone/>
              <a:defRPr sz="19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a:t>Образец подзаголовка</a:t>
            </a:r>
            <a:endParaRPr lang="en-US" dirty="0"/>
          </a:p>
        </p:txBody>
      </p:sp>
      <p:sp>
        <p:nvSpPr>
          <p:cNvPr id="7" name="Date Placeholder 6"/>
          <p:cNvSpPr>
            <a:spLocks noGrp="1"/>
          </p:cNvSpPr>
          <p:nvPr>
            <p:ph type="dt" sz="half" idx="10"/>
          </p:nvPr>
        </p:nvSpPr>
        <p:spPr/>
        <p:txBody>
          <a:bodyPr/>
          <a:lstStyle/>
          <a:p>
            <a:fld id="{1B547631-CF7F-4C43-ACC5-E60DA948B5E9}" type="datetimeFigureOut">
              <a:rPr lang="az-Latn-AZ" smtClean="0"/>
              <a:t>17.01.2025</a:t>
            </a:fld>
            <a:endParaRPr lang="az-Latn-AZ"/>
          </a:p>
        </p:txBody>
      </p:sp>
      <p:sp>
        <p:nvSpPr>
          <p:cNvPr id="8" name="Footer Placeholder 7"/>
          <p:cNvSpPr>
            <a:spLocks noGrp="1"/>
          </p:cNvSpPr>
          <p:nvPr>
            <p:ph type="ftr" sz="quarter" idx="11"/>
          </p:nvPr>
        </p:nvSpPr>
        <p:spPr/>
        <p:txBody>
          <a:bodyPr/>
          <a:lstStyle/>
          <a:p>
            <a:endParaRPr lang="az-Latn-AZ"/>
          </a:p>
        </p:txBody>
      </p:sp>
      <p:sp>
        <p:nvSpPr>
          <p:cNvPr id="9" name="Slide Number Placeholder 8"/>
          <p:cNvSpPr>
            <a:spLocks noGrp="1"/>
          </p:cNvSpPr>
          <p:nvPr>
            <p:ph type="sldNum" sz="quarter" idx="12"/>
          </p:nvPr>
        </p:nvSpPr>
        <p:spPr/>
        <p:txBody>
          <a:bodyPr/>
          <a:lstStyle/>
          <a:p>
            <a:fld id="{C4286D2A-B797-48D1-AD9B-1A1909E38C5A}" type="slidenum">
              <a:rPr lang="az-Latn-AZ" smtClean="0"/>
              <a:t>‹#›</a:t>
            </a:fld>
            <a:endParaRPr lang="az-Latn-AZ"/>
          </a:p>
        </p:txBody>
      </p:sp>
    </p:spTree>
    <p:extLst>
      <p:ext uri="{BB962C8B-B14F-4D97-AF65-F5344CB8AC3E}">
        <p14:creationId xmlns:p14="http://schemas.microsoft.com/office/powerpoint/2010/main" val="2775365422"/>
      </p:ext>
    </p:extLst>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dirty="0"/>
          </a:p>
        </p:txBody>
      </p:sp>
      <p:sp>
        <p:nvSpPr>
          <p:cNvPr id="3" name="Content Placeholder 2"/>
          <p:cNvSpPr>
            <a:spLocks noGrp="1"/>
          </p:cNvSpPr>
          <p:nvPr>
            <p:ph idx="1"/>
          </p:nvPr>
        </p:nvSpPr>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7" name="Date Placeholder 6"/>
          <p:cNvSpPr>
            <a:spLocks noGrp="1"/>
          </p:cNvSpPr>
          <p:nvPr>
            <p:ph type="dt" sz="half" idx="10"/>
          </p:nvPr>
        </p:nvSpPr>
        <p:spPr/>
        <p:txBody>
          <a:bodyPr/>
          <a:lstStyle/>
          <a:p>
            <a:fld id="{1B547631-CF7F-4C43-ACC5-E60DA948B5E9}" type="datetimeFigureOut">
              <a:rPr lang="az-Latn-AZ" smtClean="0"/>
              <a:t>17.01.2025</a:t>
            </a:fld>
            <a:endParaRPr lang="az-Latn-AZ"/>
          </a:p>
        </p:txBody>
      </p:sp>
      <p:sp>
        <p:nvSpPr>
          <p:cNvPr id="8" name="Footer Placeholder 7"/>
          <p:cNvSpPr>
            <a:spLocks noGrp="1"/>
          </p:cNvSpPr>
          <p:nvPr>
            <p:ph type="ftr" sz="quarter" idx="11"/>
          </p:nvPr>
        </p:nvSpPr>
        <p:spPr/>
        <p:txBody>
          <a:bodyPr/>
          <a:lstStyle/>
          <a:p>
            <a:endParaRPr lang="az-Latn-AZ"/>
          </a:p>
        </p:txBody>
      </p:sp>
      <p:sp>
        <p:nvSpPr>
          <p:cNvPr id="9" name="Slide Number Placeholder 8"/>
          <p:cNvSpPr>
            <a:spLocks noGrp="1"/>
          </p:cNvSpPr>
          <p:nvPr>
            <p:ph type="sldNum" sz="quarter" idx="12"/>
          </p:nvPr>
        </p:nvSpPr>
        <p:spPr/>
        <p:txBody>
          <a:bodyPr/>
          <a:lstStyle/>
          <a:p>
            <a:fld id="{C4286D2A-B797-48D1-AD9B-1A1909E38C5A}" type="slidenum">
              <a:rPr lang="az-Latn-AZ" smtClean="0"/>
              <a:t>‹#›</a:t>
            </a:fld>
            <a:endParaRPr lang="az-Latn-AZ"/>
          </a:p>
        </p:txBody>
      </p:sp>
    </p:spTree>
    <p:extLst>
      <p:ext uri="{BB962C8B-B14F-4D97-AF65-F5344CB8AC3E}">
        <p14:creationId xmlns:p14="http://schemas.microsoft.com/office/powerpoint/2010/main" val="159442783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Title 1"/>
          <p:cNvSpPr>
            <a:spLocks noGrp="1"/>
          </p:cNvSpPr>
          <p:nvPr>
            <p:ph type="title"/>
          </p:nvPr>
        </p:nvSpPr>
        <p:spPr bwMode="blackWhite">
          <a:xfrm>
            <a:off x="1106424" y="2386744"/>
            <a:ext cx="6940296" cy="1645920"/>
          </a:xfrm>
          <a:solidFill>
            <a:srgbClr val="FFFFFF"/>
          </a:solidFill>
          <a:ln w="38100">
            <a:solidFill>
              <a:srgbClr val="404040"/>
            </a:solidFill>
          </a:ln>
        </p:spPr>
        <p:txBody>
          <a:bodyPr lIns="274320" rIns="274320" anchor="ctr" anchorCtr="1">
            <a:normAutofit/>
          </a:bodyPr>
          <a:lstStyle>
            <a:lvl1pPr>
              <a:defRPr sz="3500">
                <a:solidFill>
                  <a:srgbClr val="262626"/>
                </a:solidFill>
              </a:defRPr>
            </a:lvl1pPr>
          </a:lstStyle>
          <a:p>
            <a:r>
              <a:rPr lang="ru-RU"/>
              <a:t>Образец заголовка</a:t>
            </a:r>
            <a:endParaRPr lang="en-US" dirty="0"/>
          </a:p>
        </p:txBody>
      </p:sp>
      <p:sp>
        <p:nvSpPr>
          <p:cNvPr id="3" name="Text Placeholder 2"/>
          <p:cNvSpPr>
            <a:spLocks noGrp="1"/>
          </p:cNvSpPr>
          <p:nvPr>
            <p:ph type="body" idx="1"/>
          </p:nvPr>
        </p:nvSpPr>
        <p:spPr>
          <a:xfrm>
            <a:off x="2021396" y="4352465"/>
            <a:ext cx="5101209" cy="1265082"/>
          </a:xfrm>
        </p:spPr>
        <p:txBody>
          <a:bodyPr anchor="t" anchorCtr="1">
            <a:normAutofit/>
          </a:bodyPr>
          <a:lstStyle>
            <a:lvl1pPr marL="0" indent="0">
              <a:buNone/>
              <a:defRPr sz="1900">
                <a:solidFill>
                  <a:schemeClr val="tx1"/>
                </a:solidFill>
              </a:defRPr>
            </a:lvl1pPr>
            <a:lvl2pPr marL="457200" indent="0">
              <a:buNone/>
              <a:defRPr sz="19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ru-RU"/>
              <a:t>Образец текста</a:t>
            </a:r>
          </a:p>
        </p:txBody>
      </p:sp>
      <p:sp>
        <p:nvSpPr>
          <p:cNvPr id="7" name="Date Placeholder 6"/>
          <p:cNvSpPr>
            <a:spLocks noGrp="1"/>
          </p:cNvSpPr>
          <p:nvPr>
            <p:ph type="dt" sz="half" idx="10"/>
          </p:nvPr>
        </p:nvSpPr>
        <p:spPr/>
        <p:txBody>
          <a:bodyPr/>
          <a:lstStyle/>
          <a:p>
            <a:fld id="{1B547631-CF7F-4C43-ACC5-E60DA948B5E9}" type="datetimeFigureOut">
              <a:rPr lang="az-Latn-AZ" smtClean="0"/>
              <a:t>17.01.2025</a:t>
            </a:fld>
            <a:endParaRPr lang="az-Latn-AZ"/>
          </a:p>
        </p:txBody>
      </p:sp>
      <p:sp>
        <p:nvSpPr>
          <p:cNvPr id="8" name="Footer Placeholder 7"/>
          <p:cNvSpPr>
            <a:spLocks noGrp="1"/>
          </p:cNvSpPr>
          <p:nvPr>
            <p:ph type="ftr" sz="quarter" idx="11"/>
          </p:nvPr>
        </p:nvSpPr>
        <p:spPr/>
        <p:txBody>
          <a:bodyPr/>
          <a:lstStyle/>
          <a:p>
            <a:endParaRPr lang="az-Latn-AZ"/>
          </a:p>
        </p:txBody>
      </p:sp>
      <p:sp>
        <p:nvSpPr>
          <p:cNvPr id="9" name="Slide Number Placeholder 8"/>
          <p:cNvSpPr>
            <a:spLocks noGrp="1"/>
          </p:cNvSpPr>
          <p:nvPr>
            <p:ph type="sldNum" sz="quarter" idx="12"/>
          </p:nvPr>
        </p:nvSpPr>
        <p:spPr/>
        <p:txBody>
          <a:bodyPr/>
          <a:lstStyle/>
          <a:p>
            <a:fld id="{C4286D2A-B797-48D1-AD9B-1A1909E38C5A}" type="slidenum">
              <a:rPr lang="az-Latn-AZ" smtClean="0"/>
              <a:t>‹#›</a:t>
            </a:fld>
            <a:endParaRPr lang="az-Latn-AZ"/>
          </a:p>
        </p:txBody>
      </p:sp>
    </p:spTree>
    <p:extLst>
      <p:ext uri="{BB962C8B-B14F-4D97-AF65-F5344CB8AC3E}">
        <p14:creationId xmlns:p14="http://schemas.microsoft.com/office/powerpoint/2010/main" val="1047041461"/>
      </p:ext>
    </p:extLst>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dirty="0"/>
          </a:p>
        </p:txBody>
      </p:sp>
      <p:sp>
        <p:nvSpPr>
          <p:cNvPr id="3" name="Content Placeholder 2"/>
          <p:cNvSpPr>
            <a:spLocks noGrp="1"/>
          </p:cNvSpPr>
          <p:nvPr>
            <p:ph sz="half" idx="1"/>
          </p:nvPr>
        </p:nvSpPr>
        <p:spPr>
          <a:xfrm>
            <a:off x="1102239" y="2638044"/>
            <a:ext cx="3288023" cy="3101982"/>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Content Placeholder 3"/>
          <p:cNvSpPr>
            <a:spLocks noGrp="1"/>
          </p:cNvSpPr>
          <p:nvPr>
            <p:ph sz="half" idx="2"/>
          </p:nvPr>
        </p:nvSpPr>
        <p:spPr>
          <a:xfrm>
            <a:off x="4753737" y="2638044"/>
            <a:ext cx="3290516" cy="3101982"/>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8" name="Date Placeholder 7"/>
          <p:cNvSpPr>
            <a:spLocks noGrp="1"/>
          </p:cNvSpPr>
          <p:nvPr>
            <p:ph type="dt" sz="half" idx="10"/>
          </p:nvPr>
        </p:nvSpPr>
        <p:spPr/>
        <p:txBody>
          <a:bodyPr/>
          <a:lstStyle/>
          <a:p>
            <a:fld id="{1B547631-CF7F-4C43-ACC5-E60DA948B5E9}" type="datetimeFigureOut">
              <a:rPr lang="az-Latn-AZ" smtClean="0"/>
              <a:t>17.01.2025</a:t>
            </a:fld>
            <a:endParaRPr lang="az-Latn-AZ"/>
          </a:p>
        </p:txBody>
      </p:sp>
      <p:sp>
        <p:nvSpPr>
          <p:cNvPr id="9" name="Footer Placeholder 8"/>
          <p:cNvSpPr>
            <a:spLocks noGrp="1"/>
          </p:cNvSpPr>
          <p:nvPr>
            <p:ph type="ftr" sz="quarter" idx="11"/>
          </p:nvPr>
        </p:nvSpPr>
        <p:spPr/>
        <p:txBody>
          <a:bodyPr/>
          <a:lstStyle/>
          <a:p>
            <a:endParaRPr lang="az-Latn-AZ"/>
          </a:p>
        </p:txBody>
      </p:sp>
      <p:sp>
        <p:nvSpPr>
          <p:cNvPr id="10" name="Slide Number Placeholder 9"/>
          <p:cNvSpPr>
            <a:spLocks noGrp="1"/>
          </p:cNvSpPr>
          <p:nvPr>
            <p:ph type="sldNum" sz="quarter" idx="12"/>
          </p:nvPr>
        </p:nvSpPr>
        <p:spPr/>
        <p:txBody>
          <a:bodyPr/>
          <a:lstStyle/>
          <a:p>
            <a:fld id="{C4286D2A-B797-48D1-AD9B-1A1909E38C5A}" type="slidenum">
              <a:rPr lang="az-Latn-AZ" smtClean="0"/>
              <a:t>‹#›</a:t>
            </a:fld>
            <a:endParaRPr lang="az-Latn-AZ"/>
          </a:p>
        </p:txBody>
      </p:sp>
    </p:spTree>
    <p:extLst>
      <p:ext uri="{BB962C8B-B14F-4D97-AF65-F5344CB8AC3E}">
        <p14:creationId xmlns:p14="http://schemas.microsoft.com/office/powerpoint/2010/main" val="417116802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102239" y="2313434"/>
            <a:ext cx="3288024" cy="704087"/>
          </a:xfrm>
        </p:spPr>
        <p:txBody>
          <a:bodyPr anchor="b" anchorCtr="1">
            <a:normAutofit/>
          </a:bodyPr>
          <a:lstStyle>
            <a:lvl1pPr marL="0" indent="0" algn="ctr">
              <a:buNone/>
              <a:defRPr sz="1900" b="0" cap="all" spc="100" baseline="0">
                <a:solidFill>
                  <a:schemeClr val="accent2">
                    <a:lumMod val="75000"/>
                  </a:schemeClr>
                </a:solidFill>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4" name="Content Placeholder 3"/>
          <p:cNvSpPr>
            <a:spLocks noGrp="1"/>
          </p:cNvSpPr>
          <p:nvPr>
            <p:ph sz="half" idx="2"/>
          </p:nvPr>
        </p:nvSpPr>
        <p:spPr>
          <a:xfrm>
            <a:off x="1102239" y="3143250"/>
            <a:ext cx="3288024" cy="2596776"/>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6" name="Content Placeholder 5"/>
          <p:cNvSpPr>
            <a:spLocks noGrp="1"/>
          </p:cNvSpPr>
          <p:nvPr>
            <p:ph sz="quarter" idx="4"/>
          </p:nvPr>
        </p:nvSpPr>
        <p:spPr>
          <a:xfrm>
            <a:off x="4753737" y="3143250"/>
            <a:ext cx="3290516" cy="2596776"/>
          </a:xfrm>
        </p:spPr>
        <p:txBody>
          <a:bodyPr/>
          <a:lstStyle>
            <a:lvl5pPr>
              <a:defRPr/>
            </a:lvl5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11" name="Text Placeholder 4"/>
          <p:cNvSpPr>
            <a:spLocks noGrp="1"/>
          </p:cNvSpPr>
          <p:nvPr>
            <p:ph type="body" sz="quarter" idx="13"/>
          </p:nvPr>
        </p:nvSpPr>
        <p:spPr>
          <a:xfrm>
            <a:off x="4753737" y="2313434"/>
            <a:ext cx="3290516" cy="704087"/>
          </a:xfrm>
        </p:spPr>
        <p:txBody>
          <a:bodyPr anchor="b" anchorCtr="1">
            <a:normAutofit/>
          </a:bodyPr>
          <a:lstStyle>
            <a:lvl1pPr marL="0" indent="0" algn="ctr">
              <a:buNone/>
              <a:defRPr sz="1900" b="0" cap="all" spc="100" baseline="0">
                <a:solidFill>
                  <a:schemeClr val="accent2">
                    <a:lumMod val="75000"/>
                  </a:schemeClr>
                </a:solidFill>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7" name="Date Placeholder 6"/>
          <p:cNvSpPr>
            <a:spLocks noGrp="1"/>
          </p:cNvSpPr>
          <p:nvPr>
            <p:ph type="dt" sz="half" idx="10"/>
          </p:nvPr>
        </p:nvSpPr>
        <p:spPr/>
        <p:txBody>
          <a:bodyPr/>
          <a:lstStyle/>
          <a:p>
            <a:fld id="{1B547631-CF7F-4C43-ACC5-E60DA948B5E9}" type="datetimeFigureOut">
              <a:rPr lang="az-Latn-AZ" smtClean="0"/>
              <a:t>17.01.2025</a:t>
            </a:fld>
            <a:endParaRPr lang="az-Latn-AZ"/>
          </a:p>
        </p:txBody>
      </p:sp>
      <p:sp>
        <p:nvSpPr>
          <p:cNvPr id="8" name="Footer Placeholder 7"/>
          <p:cNvSpPr>
            <a:spLocks noGrp="1"/>
          </p:cNvSpPr>
          <p:nvPr>
            <p:ph type="ftr" sz="quarter" idx="11"/>
          </p:nvPr>
        </p:nvSpPr>
        <p:spPr/>
        <p:txBody>
          <a:bodyPr/>
          <a:lstStyle/>
          <a:p>
            <a:endParaRPr lang="az-Latn-AZ"/>
          </a:p>
        </p:txBody>
      </p:sp>
      <p:sp>
        <p:nvSpPr>
          <p:cNvPr id="9" name="Slide Number Placeholder 8"/>
          <p:cNvSpPr>
            <a:spLocks noGrp="1"/>
          </p:cNvSpPr>
          <p:nvPr>
            <p:ph type="sldNum" sz="quarter" idx="12"/>
          </p:nvPr>
        </p:nvSpPr>
        <p:spPr/>
        <p:txBody>
          <a:bodyPr/>
          <a:lstStyle/>
          <a:p>
            <a:fld id="{C4286D2A-B797-48D1-AD9B-1A1909E38C5A}" type="slidenum">
              <a:rPr lang="az-Latn-AZ" smtClean="0"/>
              <a:t>‹#›</a:t>
            </a:fld>
            <a:endParaRPr lang="az-Latn-AZ"/>
          </a:p>
        </p:txBody>
      </p:sp>
      <p:sp>
        <p:nvSpPr>
          <p:cNvPr id="10" name="Title 9"/>
          <p:cNvSpPr>
            <a:spLocks noGrp="1"/>
          </p:cNvSpPr>
          <p:nvPr>
            <p:ph type="title"/>
          </p:nvPr>
        </p:nvSpPr>
        <p:spPr/>
        <p:txBody>
          <a:bodyPr/>
          <a:lstStyle/>
          <a:p>
            <a:r>
              <a:rPr lang="ru-RU"/>
              <a:t>Образец заголовка</a:t>
            </a:r>
            <a:endParaRPr lang="en-US" dirty="0"/>
          </a:p>
        </p:txBody>
      </p:sp>
    </p:spTree>
    <p:extLst>
      <p:ext uri="{BB962C8B-B14F-4D97-AF65-F5344CB8AC3E}">
        <p14:creationId xmlns:p14="http://schemas.microsoft.com/office/powerpoint/2010/main" val="346050182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dirty="0"/>
          </a:p>
        </p:txBody>
      </p:sp>
      <p:sp>
        <p:nvSpPr>
          <p:cNvPr id="3" name="Date Placeholder 2"/>
          <p:cNvSpPr>
            <a:spLocks noGrp="1"/>
          </p:cNvSpPr>
          <p:nvPr>
            <p:ph type="dt" sz="half" idx="10"/>
          </p:nvPr>
        </p:nvSpPr>
        <p:spPr/>
        <p:txBody>
          <a:bodyPr/>
          <a:lstStyle/>
          <a:p>
            <a:fld id="{1B547631-CF7F-4C43-ACC5-E60DA948B5E9}" type="datetimeFigureOut">
              <a:rPr lang="az-Latn-AZ" smtClean="0"/>
              <a:t>17.01.2025</a:t>
            </a:fld>
            <a:endParaRPr lang="az-Latn-AZ"/>
          </a:p>
        </p:txBody>
      </p:sp>
      <p:sp>
        <p:nvSpPr>
          <p:cNvPr id="4" name="Footer Placeholder 3"/>
          <p:cNvSpPr>
            <a:spLocks noGrp="1"/>
          </p:cNvSpPr>
          <p:nvPr>
            <p:ph type="ftr" sz="quarter" idx="11"/>
          </p:nvPr>
        </p:nvSpPr>
        <p:spPr/>
        <p:txBody>
          <a:bodyPr/>
          <a:lstStyle/>
          <a:p>
            <a:endParaRPr lang="az-Latn-AZ"/>
          </a:p>
        </p:txBody>
      </p:sp>
      <p:sp>
        <p:nvSpPr>
          <p:cNvPr id="5" name="Slide Number Placeholder 4"/>
          <p:cNvSpPr>
            <a:spLocks noGrp="1"/>
          </p:cNvSpPr>
          <p:nvPr>
            <p:ph type="sldNum" sz="quarter" idx="12"/>
          </p:nvPr>
        </p:nvSpPr>
        <p:spPr/>
        <p:txBody>
          <a:bodyPr/>
          <a:lstStyle/>
          <a:p>
            <a:fld id="{C4286D2A-B797-48D1-AD9B-1A1909E38C5A}" type="slidenum">
              <a:rPr lang="az-Latn-AZ" smtClean="0"/>
              <a:t>‹#›</a:t>
            </a:fld>
            <a:endParaRPr lang="az-Latn-AZ"/>
          </a:p>
        </p:txBody>
      </p:sp>
    </p:spTree>
    <p:extLst>
      <p:ext uri="{BB962C8B-B14F-4D97-AF65-F5344CB8AC3E}">
        <p14:creationId xmlns:p14="http://schemas.microsoft.com/office/powerpoint/2010/main" val="310065098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B547631-CF7F-4C43-ACC5-E60DA948B5E9}" type="datetimeFigureOut">
              <a:rPr lang="az-Latn-AZ" smtClean="0"/>
              <a:t>17.01.2025</a:t>
            </a:fld>
            <a:endParaRPr lang="az-Latn-AZ"/>
          </a:p>
        </p:txBody>
      </p:sp>
      <p:sp>
        <p:nvSpPr>
          <p:cNvPr id="3" name="Footer Placeholder 2"/>
          <p:cNvSpPr>
            <a:spLocks noGrp="1"/>
          </p:cNvSpPr>
          <p:nvPr>
            <p:ph type="ftr" sz="quarter" idx="11"/>
          </p:nvPr>
        </p:nvSpPr>
        <p:spPr/>
        <p:txBody>
          <a:bodyPr/>
          <a:lstStyle/>
          <a:p>
            <a:endParaRPr lang="az-Latn-AZ"/>
          </a:p>
        </p:txBody>
      </p:sp>
      <p:sp>
        <p:nvSpPr>
          <p:cNvPr id="4" name="Slide Number Placeholder 3"/>
          <p:cNvSpPr>
            <a:spLocks noGrp="1"/>
          </p:cNvSpPr>
          <p:nvPr>
            <p:ph type="sldNum" sz="quarter" idx="12"/>
          </p:nvPr>
        </p:nvSpPr>
        <p:spPr/>
        <p:txBody>
          <a:bodyPr/>
          <a:lstStyle/>
          <a:p>
            <a:fld id="{C4286D2A-B797-48D1-AD9B-1A1909E38C5A}" type="slidenum">
              <a:rPr lang="az-Latn-AZ" smtClean="0"/>
              <a:t>‹#›</a:t>
            </a:fld>
            <a:endParaRPr lang="az-Latn-AZ"/>
          </a:p>
        </p:txBody>
      </p:sp>
    </p:spTree>
    <p:extLst>
      <p:ext uri="{BB962C8B-B14F-4D97-AF65-F5344CB8AC3E}">
        <p14:creationId xmlns:p14="http://schemas.microsoft.com/office/powerpoint/2010/main" val="98084755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6" name="Rectangle 25"/>
          <p:cNvSpPr/>
          <p:nvPr/>
        </p:nvSpPr>
        <p:spPr>
          <a:xfrm>
            <a:off x="0" y="0"/>
            <a:ext cx="4572000"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bwMode="blackWhite">
          <a:xfrm>
            <a:off x="640703" y="2243829"/>
            <a:ext cx="3290594" cy="1141497"/>
          </a:xfrm>
          <a:solidFill>
            <a:srgbClr val="FFFFFF"/>
          </a:solidFill>
          <a:ln>
            <a:solidFill>
              <a:srgbClr val="404040"/>
            </a:solidFill>
          </a:ln>
        </p:spPr>
        <p:txBody>
          <a:bodyPr anchor="ctr" anchorCtr="1">
            <a:normAutofit/>
          </a:bodyPr>
          <a:lstStyle>
            <a:lvl1pPr>
              <a:defRPr sz="2100">
                <a:solidFill>
                  <a:srgbClr val="262626"/>
                </a:solidFill>
              </a:defRPr>
            </a:lvl1pPr>
          </a:lstStyle>
          <a:p>
            <a:r>
              <a:rPr lang="ru-RU"/>
              <a:t>Образец заголовка</a:t>
            </a:r>
            <a:endParaRPr lang="en-US" dirty="0"/>
          </a:p>
        </p:txBody>
      </p:sp>
      <p:sp>
        <p:nvSpPr>
          <p:cNvPr id="3" name="Content Placeholder 2"/>
          <p:cNvSpPr>
            <a:spLocks noGrp="1"/>
          </p:cNvSpPr>
          <p:nvPr>
            <p:ph idx="1"/>
          </p:nvPr>
        </p:nvSpPr>
        <p:spPr>
          <a:xfrm>
            <a:off x="5052060" y="804672"/>
            <a:ext cx="3611880" cy="5248656"/>
          </a:xfrm>
        </p:spPr>
        <p:txBody>
          <a:bodyPr>
            <a:normAutofit/>
          </a:bodyPr>
          <a:lstStyle>
            <a:lvl1pPr>
              <a:defRPr sz="1900">
                <a:solidFill>
                  <a:schemeClr val="tx1"/>
                </a:solidFill>
              </a:defRPr>
            </a:lvl1pPr>
            <a:lvl2pPr>
              <a:defRPr sz="1600">
                <a:solidFill>
                  <a:schemeClr val="tx1"/>
                </a:solidFill>
              </a:defRPr>
            </a:lvl2pPr>
            <a:lvl3pPr>
              <a:defRPr sz="1600">
                <a:solidFill>
                  <a:schemeClr val="tx1"/>
                </a:solidFill>
              </a:defRPr>
            </a:lvl3pPr>
            <a:lvl4pPr>
              <a:defRPr sz="1600">
                <a:solidFill>
                  <a:schemeClr val="tx1"/>
                </a:solidFill>
              </a:defRPr>
            </a:lvl4pPr>
            <a:lvl5pPr>
              <a:defRPr sz="1600">
                <a:solidFill>
                  <a:schemeClr val="tx1"/>
                </a:solidFill>
              </a:defRPr>
            </a:lvl5pPr>
            <a:lvl6pPr>
              <a:defRPr sz="1600"/>
            </a:lvl6pPr>
            <a:lvl7pPr>
              <a:defRPr sz="1600"/>
            </a:lvl7pPr>
            <a:lvl8pPr>
              <a:defRPr sz="1600"/>
            </a:lvl8pPr>
            <a:lvl9pPr>
              <a:defRPr sz="16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Text Placeholder 3"/>
          <p:cNvSpPr>
            <a:spLocks noGrp="1"/>
          </p:cNvSpPr>
          <p:nvPr>
            <p:ph type="body" sz="half" idx="2"/>
          </p:nvPr>
        </p:nvSpPr>
        <p:spPr>
          <a:xfrm>
            <a:off x="862965" y="3549918"/>
            <a:ext cx="2846070" cy="2194036"/>
          </a:xfrm>
        </p:spPr>
        <p:txBody>
          <a:bodyPr anchor="t" anchorCtr="1">
            <a:normAutofit/>
          </a:bodyPr>
          <a:lstStyle>
            <a:lvl1pPr marL="0" indent="0" algn="ctr">
              <a:buNone/>
              <a:defRPr sz="1500">
                <a:solidFill>
                  <a:srgbClr val="FFFFFF"/>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9" name="Date Placeholder 8"/>
          <p:cNvSpPr>
            <a:spLocks noGrp="1"/>
          </p:cNvSpPr>
          <p:nvPr>
            <p:ph type="dt" sz="half" idx="10"/>
          </p:nvPr>
        </p:nvSpPr>
        <p:spPr/>
        <p:txBody>
          <a:bodyPr/>
          <a:lstStyle/>
          <a:p>
            <a:fld id="{1B547631-CF7F-4C43-ACC5-E60DA948B5E9}" type="datetimeFigureOut">
              <a:rPr lang="az-Latn-AZ" smtClean="0"/>
              <a:t>17.01.2025</a:t>
            </a:fld>
            <a:endParaRPr lang="az-Latn-AZ"/>
          </a:p>
        </p:txBody>
      </p:sp>
      <p:sp>
        <p:nvSpPr>
          <p:cNvPr id="10" name="Footer Placeholder 9"/>
          <p:cNvSpPr>
            <a:spLocks noGrp="1"/>
          </p:cNvSpPr>
          <p:nvPr>
            <p:ph type="ftr" sz="quarter" idx="11"/>
          </p:nvPr>
        </p:nvSpPr>
        <p:spPr>
          <a:xfrm>
            <a:off x="640703" y="6236208"/>
            <a:ext cx="3806398" cy="320040"/>
          </a:xfrm>
        </p:spPr>
        <p:txBody>
          <a:bodyPr>
            <a:normAutofit/>
          </a:bodyPr>
          <a:lstStyle>
            <a:lvl1pPr>
              <a:defRPr>
                <a:solidFill>
                  <a:srgbClr val="FFFFFF">
                    <a:alpha val="70000"/>
                  </a:srgbClr>
                </a:solidFill>
              </a:defRPr>
            </a:lvl1pPr>
          </a:lstStyle>
          <a:p>
            <a:endParaRPr lang="az-Latn-AZ"/>
          </a:p>
        </p:txBody>
      </p:sp>
      <p:sp>
        <p:nvSpPr>
          <p:cNvPr id="11" name="Slide Number Placeholder 10"/>
          <p:cNvSpPr>
            <a:spLocks noGrp="1"/>
          </p:cNvSpPr>
          <p:nvPr>
            <p:ph type="sldNum" sz="quarter" idx="12"/>
          </p:nvPr>
        </p:nvSpPr>
        <p:spPr/>
        <p:txBody>
          <a:bodyPr/>
          <a:lstStyle/>
          <a:p>
            <a:fld id="{C4286D2A-B797-48D1-AD9B-1A1909E38C5A}" type="slidenum">
              <a:rPr lang="az-Latn-AZ" smtClean="0"/>
              <a:t>‹#›</a:t>
            </a:fld>
            <a:endParaRPr lang="az-Latn-AZ"/>
          </a:p>
        </p:txBody>
      </p:sp>
    </p:spTree>
    <p:extLst>
      <p:ext uri="{BB962C8B-B14F-4D97-AF65-F5344CB8AC3E}">
        <p14:creationId xmlns:p14="http://schemas.microsoft.com/office/powerpoint/2010/main" val="41635822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18" name="Rectangle 17"/>
          <p:cNvSpPr/>
          <p:nvPr/>
        </p:nvSpPr>
        <p:spPr>
          <a:xfrm>
            <a:off x="1" y="0"/>
            <a:ext cx="4571999"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bwMode="blackWhite">
          <a:xfrm>
            <a:off x="640080" y="2243828"/>
            <a:ext cx="3291840" cy="1143000"/>
          </a:xfrm>
          <a:solidFill>
            <a:srgbClr val="FFFFFF"/>
          </a:solidFill>
          <a:ln>
            <a:solidFill>
              <a:srgbClr val="262626"/>
            </a:solidFill>
          </a:ln>
        </p:spPr>
        <p:txBody>
          <a:bodyPr anchor="ctr" anchorCtr="1">
            <a:noAutofit/>
          </a:bodyPr>
          <a:lstStyle>
            <a:lvl1pPr>
              <a:defRPr sz="2100">
                <a:solidFill>
                  <a:srgbClr val="262626"/>
                </a:solidFill>
              </a:defRPr>
            </a:lvl1pPr>
          </a:lstStyle>
          <a:p>
            <a:r>
              <a:rPr lang="ru-RU"/>
              <a:t>Образец заголовка</a:t>
            </a:r>
            <a:endParaRPr lang="en-US" dirty="0"/>
          </a:p>
        </p:txBody>
      </p:sp>
      <p:sp>
        <p:nvSpPr>
          <p:cNvPr id="3" name="Picture Placeholder 2"/>
          <p:cNvSpPr>
            <a:spLocks noGrp="1" noChangeAspect="1"/>
          </p:cNvSpPr>
          <p:nvPr>
            <p:ph type="pic" idx="1"/>
          </p:nvPr>
        </p:nvSpPr>
        <p:spPr>
          <a:xfrm>
            <a:off x="4572000" y="-42172"/>
            <a:ext cx="4576573" cy="6858000"/>
          </a:xfrm>
          <a:solidFill>
            <a:schemeClr val="bg1">
              <a:lumMod val="75000"/>
            </a:schemeClr>
          </a:solidFill>
        </p:spPr>
        <p:txBody>
          <a:bodyPr anchor="t"/>
          <a:lstStyle>
            <a:lvl1pPr marL="0" indent="0">
              <a:buNone/>
              <a:defRPr sz="3200">
                <a:solidFill>
                  <a:schemeClr val="bg1">
                    <a:lumMod val="85000"/>
                    <a:lumOff val="15000"/>
                  </a:schemeClr>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ru-RU"/>
              <a:t>Вставка рисунка</a:t>
            </a:r>
            <a:endParaRPr lang="en-US" dirty="0"/>
          </a:p>
        </p:txBody>
      </p:sp>
      <p:sp>
        <p:nvSpPr>
          <p:cNvPr id="4" name="Text Placeholder 3"/>
          <p:cNvSpPr>
            <a:spLocks noGrp="1"/>
          </p:cNvSpPr>
          <p:nvPr>
            <p:ph type="body" sz="half" idx="2"/>
          </p:nvPr>
        </p:nvSpPr>
        <p:spPr>
          <a:xfrm>
            <a:off x="862965" y="3549919"/>
            <a:ext cx="2846070" cy="2194037"/>
          </a:xfrm>
        </p:spPr>
        <p:txBody>
          <a:bodyPr anchor="t" anchorCtr="1">
            <a:normAutofit/>
          </a:bodyPr>
          <a:lstStyle>
            <a:lvl1pPr marL="0" indent="0" algn="ctr">
              <a:buNone/>
              <a:defRPr sz="1500">
                <a:solidFill>
                  <a:srgbClr val="FFFFFF"/>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8" name="Date Placeholder 7"/>
          <p:cNvSpPr>
            <a:spLocks noGrp="1"/>
          </p:cNvSpPr>
          <p:nvPr>
            <p:ph type="dt" sz="half" idx="10"/>
          </p:nvPr>
        </p:nvSpPr>
        <p:spPr/>
        <p:txBody>
          <a:bodyPr/>
          <a:lstStyle>
            <a:lvl1pPr>
              <a:defRPr>
                <a:solidFill>
                  <a:srgbClr val="FFFFFF"/>
                </a:solidFill>
                <a:effectLst>
                  <a:outerShdw blurRad="50800" dist="38100" dir="2700000" algn="tl" rotWithShape="0">
                    <a:prstClr val="black">
                      <a:alpha val="43000"/>
                    </a:prstClr>
                  </a:outerShdw>
                </a:effectLst>
              </a:defRPr>
            </a:lvl1pPr>
          </a:lstStyle>
          <a:p>
            <a:fld id="{1B547631-CF7F-4C43-ACC5-E60DA948B5E9}" type="datetimeFigureOut">
              <a:rPr lang="az-Latn-AZ" smtClean="0"/>
              <a:t>17.01.2025</a:t>
            </a:fld>
            <a:endParaRPr lang="az-Latn-AZ"/>
          </a:p>
        </p:txBody>
      </p:sp>
      <p:sp>
        <p:nvSpPr>
          <p:cNvPr id="9" name="Footer Placeholder 8"/>
          <p:cNvSpPr>
            <a:spLocks noGrp="1"/>
          </p:cNvSpPr>
          <p:nvPr>
            <p:ph type="ftr" sz="quarter" idx="11"/>
          </p:nvPr>
        </p:nvSpPr>
        <p:spPr>
          <a:xfrm>
            <a:off x="640080" y="6236208"/>
            <a:ext cx="3803904" cy="320040"/>
          </a:xfrm>
        </p:spPr>
        <p:txBody>
          <a:bodyPr>
            <a:normAutofit/>
          </a:bodyPr>
          <a:lstStyle>
            <a:lvl1pPr>
              <a:defRPr>
                <a:solidFill>
                  <a:srgbClr val="FFFFFF">
                    <a:alpha val="70000"/>
                  </a:srgbClr>
                </a:solidFill>
              </a:defRPr>
            </a:lvl1pPr>
          </a:lstStyle>
          <a:p>
            <a:endParaRPr lang="az-Latn-AZ"/>
          </a:p>
        </p:txBody>
      </p:sp>
      <p:sp>
        <p:nvSpPr>
          <p:cNvPr id="10" name="Slide Number Placeholder 9"/>
          <p:cNvSpPr>
            <a:spLocks noGrp="1"/>
          </p:cNvSpPr>
          <p:nvPr>
            <p:ph type="sldNum" sz="quarter" idx="12"/>
          </p:nvPr>
        </p:nvSpPr>
        <p:spPr/>
        <p:txBody>
          <a:bodyPr/>
          <a:lstStyle/>
          <a:p>
            <a:fld id="{C4286D2A-B797-48D1-AD9B-1A1909E38C5A}" type="slidenum">
              <a:rPr lang="az-Latn-AZ" smtClean="0"/>
              <a:t>‹#›</a:t>
            </a:fld>
            <a:endParaRPr lang="az-Latn-AZ"/>
          </a:p>
        </p:txBody>
      </p:sp>
    </p:spTree>
    <p:extLst>
      <p:ext uri="{BB962C8B-B14F-4D97-AF65-F5344CB8AC3E}">
        <p14:creationId xmlns:p14="http://schemas.microsoft.com/office/powerpoint/2010/main" val="216859697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dirty="0"/>
          </a:p>
        </p:txBody>
      </p:sp>
      <p:sp>
        <p:nvSpPr>
          <p:cNvPr id="3" name="Vertical Text Placeholder 2"/>
          <p:cNvSpPr>
            <a:spLocks noGrp="1"/>
          </p:cNvSpPr>
          <p:nvPr>
            <p:ph type="body" orient="vert" idx="1"/>
          </p:nvPr>
        </p:nvSpPr>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p>
            <a:fld id="{1B547631-CF7F-4C43-ACC5-E60DA948B5E9}" type="datetimeFigureOut">
              <a:rPr lang="az-Latn-AZ" smtClean="0"/>
              <a:t>17.01.2025</a:t>
            </a:fld>
            <a:endParaRPr lang="az-Latn-AZ"/>
          </a:p>
        </p:txBody>
      </p:sp>
      <p:sp>
        <p:nvSpPr>
          <p:cNvPr id="5" name="Footer Placeholder 4"/>
          <p:cNvSpPr>
            <a:spLocks noGrp="1"/>
          </p:cNvSpPr>
          <p:nvPr>
            <p:ph type="ftr" sz="quarter" idx="11"/>
          </p:nvPr>
        </p:nvSpPr>
        <p:spPr/>
        <p:txBody>
          <a:bodyPr/>
          <a:lstStyle/>
          <a:p>
            <a:endParaRPr lang="az-Latn-AZ"/>
          </a:p>
        </p:txBody>
      </p:sp>
      <p:sp>
        <p:nvSpPr>
          <p:cNvPr id="6" name="Slide Number Placeholder 5"/>
          <p:cNvSpPr>
            <a:spLocks noGrp="1"/>
          </p:cNvSpPr>
          <p:nvPr>
            <p:ph type="sldNum" sz="quarter" idx="12"/>
          </p:nvPr>
        </p:nvSpPr>
        <p:spPr/>
        <p:txBody>
          <a:bodyPr/>
          <a:lstStyle/>
          <a:p>
            <a:fld id="{C4286D2A-B797-48D1-AD9B-1A1909E38C5A}" type="slidenum">
              <a:rPr lang="az-Latn-AZ" smtClean="0"/>
              <a:t>‹#›</a:t>
            </a:fld>
            <a:endParaRPr lang="az-Latn-AZ"/>
          </a:p>
        </p:txBody>
      </p:sp>
    </p:spTree>
    <p:extLst>
      <p:ext uri="{BB962C8B-B14F-4D97-AF65-F5344CB8AC3E}">
        <p14:creationId xmlns:p14="http://schemas.microsoft.com/office/powerpoint/2010/main" val="64490997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489834" y="937260"/>
            <a:ext cx="1053966" cy="4983480"/>
          </a:xfrm>
        </p:spPr>
        <p:txBody>
          <a:bodyPr vert="eaVert"/>
          <a:lstStyle/>
          <a:p>
            <a:r>
              <a:rPr lang="ru-RU"/>
              <a:t>Образец заголовка</a:t>
            </a:r>
            <a:endParaRPr lang="en-US" dirty="0"/>
          </a:p>
        </p:txBody>
      </p:sp>
      <p:sp>
        <p:nvSpPr>
          <p:cNvPr id="3" name="Vertical Text Placeholder 2"/>
          <p:cNvSpPr>
            <a:spLocks noGrp="1"/>
          </p:cNvSpPr>
          <p:nvPr>
            <p:ph type="body" orient="vert" idx="1"/>
          </p:nvPr>
        </p:nvSpPr>
        <p:spPr>
          <a:xfrm>
            <a:off x="1606046" y="937260"/>
            <a:ext cx="4716174" cy="4983480"/>
          </a:xfrm>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p>
            <a:fld id="{1B547631-CF7F-4C43-ACC5-E60DA948B5E9}" type="datetimeFigureOut">
              <a:rPr lang="az-Latn-AZ" smtClean="0"/>
              <a:t>17.01.2025</a:t>
            </a:fld>
            <a:endParaRPr lang="az-Latn-AZ"/>
          </a:p>
        </p:txBody>
      </p:sp>
      <p:sp>
        <p:nvSpPr>
          <p:cNvPr id="5" name="Footer Placeholder 4"/>
          <p:cNvSpPr>
            <a:spLocks noGrp="1"/>
          </p:cNvSpPr>
          <p:nvPr>
            <p:ph type="ftr" sz="quarter" idx="11"/>
          </p:nvPr>
        </p:nvSpPr>
        <p:spPr/>
        <p:txBody>
          <a:bodyPr/>
          <a:lstStyle/>
          <a:p>
            <a:endParaRPr lang="az-Latn-AZ"/>
          </a:p>
        </p:txBody>
      </p:sp>
      <p:sp>
        <p:nvSpPr>
          <p:cNvPr id="6" name="Slide Number Placeholder 5"/>
          <p:cNvSpPr>
            <a:spLocks noGrp="1"/>
          </p:cNvSpPr>
          <p:nvPr>
            <p:ph type="sldNum" sz="quarter" idx="12"/>
          </p:nvPr>
        </p:nvSpPr>
        <p:spPr/>
        <p:txBody>
          <a:bodyPr/>
          <a:lstStyle/>
          <a:p>
            <a:fld id="{C4286D2A-B797-48D1-AD9B-1A1909E38C5A}" type="slidenum">
              <a:rPr lang="az-Latn-AZ" smtClean="0"/>
              <a:t>‹#›</a:t>
            </a:fld>
            <a:endParaRPr lang="az-Latn-AZ"/>
          </a:p>
        </p:txBody>
      </p:sp>
    </p:spTree>
    <p:extLst>
      <p:ext uri="{BB962C8B-B14F-4D97-AF65-F5344CB8AC3E}">
        <p14:creationId xmlns:p14="http://schemas.microsoft.com/office/powerpoint/2010/main" val="211376724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B40C18"/>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bwMode="black">
          <a:xfrm>
            <a:off x="1606045" y="964692"/>
            <a:ext cx="5937755" cy="1188720"/>
          </a:xfrm>
          <a:prstGeom prst="rect">
            <a:avLst/>
          </a:prstGeom>
          <a:solidFill>
            <a:srgbClr val="FFFFFF"/>
          </a:solidFill>
          <a:ln w="31750" cap="sq">
            <a:solidFill>
              <a:srgbClr val="404040"/>
            </a:solidFill>
            <a:miter lim="800000"/>
          </a:ln>
        </p:spPr>
        <p:txBody>
          <a:bodyPr vert="horz" lIns="182880" tIns="182880" rIns="182880" bIns="182880" rtlCol="0" anchor="ctr">
            <a:normAutofit/>
          </a:bodyPr>
          <a:lstStyle/>
          <a:p>
            <a:r>
              <a:rPr lang="ru-RU"/>
              <a:t>Образец заголовка</a:t>
            </a:r>
            <a:endParaRPr lang="en-US" dirty="0"/>
          </a:p>
        </p:txBody>
      </p:sp>
      <p:sp>
        <p:nvSpPr>
          <p:cNvPr id="3" name="Text Placeholder 2"/>
          <p:cNvSpPr>
            <a:spLocks noGrp="1"/>
          </p:cNvSpPr>
          <p:nvPr>
            <p:ph type="body" idx="1"/>
          </p:nvPr>
        </p:nvSpPr>
        <p:spPr>
          <a:xfrm>
            <a:off x="1606045" y="2638045"/>
            <a:ext cx="5937755" cy="3101983"/>
          </a:xfrm>
          <a:prstGeom prst="rect">
            <a:avLst/>
          </a:prstGeom>
        </p:spPr>
        <p:txBody>
          <a:bodyPr vert="horz" lIns="91440" tIns="45720" rIns="91440" bIns="45720" rtlCol="0">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2"/>
          </p:nvPr>
        </p:nvSpPr>
        <p:spPr>
          <a:xfrm>
            <a:off x="5978943" y="6238816"/>
            <a:ext cx="2065310" cy="323968"/>
          </a:xfrm>
          <a:prstGeom prst="rect">
            <a:avLst/>
          </a:prstGeom>
        </p:spPr>
        <p:txBody>
          <a:bodyPr vert="horz" lIns="91440" tIns="45720" rIns="91440" bIns="45720" rtlCol="0" anchor="ctr"/>
          <a:lstStyle>
            <a:lvl1pPr algn="r">
              <a:defRPr sz="1000">
                <a:solidFill>
                  <a:schemeClr val="tx1">
                    <a:alpha val="70000"/>
                  </a:schemeClr>
                </a:solidFill>
              </a:defRPr>
            </a:lvl1pPr>
          </a:lstStyle>
          <a:p>
            <a:fld id="{1B547631-CF7F-4C43-ACC5-E60DA948B5E9}" type="datetimeFigureOut">
              <a:rPr lang="az-Latn-AZ" smtClean="0"/>
              <a:t>17.01.2025</a:t>
            </a:fld>
            <a:endParaRPr lang="az-Latn-AZ"/>
          </a:p>
        </p:txBody>
      </p:sp>
      <p:sp>
        <p:nvSpPr>
          <p:cNvPr id="5" name="Footer Placeholder 4"/>
          <p:cNvSpPr>
            <a:spLocks noGrp="1"/>
          </p:cNvSpPr>
          <p:nvPr>
            <p:ph type="ftr" sz="quarter" idx="3"/>
          </p:nvPr>
        </p:nvSpPr>
        <p:spPr>
          <a:xfrm>
            <a:off x="1102239" y="6236208"/>
            <a:ext cx="4556664" cy="320040"/>
          </a:xfrm>
          <a:prstGeom prst="rect">
            <a:avLst/>
          </a:prstGeom>
        </p:spPr>
        <p:txBody>
          <a:bodyPr vert="horz" lIns="91440" tIns="45720" rIns="91440" bIns="45720" rtlCol="0" anchor="ctr"/>
          <a:lstStyle>
            <a:lvl1pPr algn="l">
              <a:defRPr sz="1000">
                <a:solidFill>
                  <a:schemeClr val="tx1">
                    <a:alpha val="70000"/>
                  </a:schemeClr>
                </a:solidFill>
              </a:defRPr>
            </a:lvl1pPr>
          </a:lstStyle>
          <a:p>
            <a:endParaRPr lang="az-Latn-AZ"/>
          </a:p>
        </p:txBody>
      </p:sp>
      <p:sp>
        <p:nvSpPr>
          <p:cNvPr id="6" name="Slide Number Placeholder 5"/>
          <p:cNvSpPr>
            <a:spLocks noGrp="1"/>
          </p:cNvSpPr>
          <p:nvPr>
            <p:ph type="sldNum" sz="quarter" idx="4"/>
          </p:nvPr>
        </p:nvSpPr>
        <p:spPr>
          <a:xfrm>
            <a:off x="8240112" y="6217920"/>
            <a:ext cx="365760" cy="365760"/>
          </a:xfrm>
          <a:prstGeom prst="ellipse">
            <a:avLst/>
          </a:prstGeom>
          <a:solidFill>
            <a:srgbClr val="1D1D1D">
              <a:alpha val="69804"/>
            </a:srgbClr>
          </a:solidFill>
        </p:spPr>
        <p:txBody>
          <a:bodyPr vert="horz" lIns="18288" tIns="45720" rIns="18288" bIns="45720" rtlCol="0" anchor="ctr">
            <a:noAutofit/>
          </a:bodyPr>
          <a:lstStyle>
            <a:lvl1pPr algn="ctr">
              <a:defRPr sz="1100" spc="0" baseline="0">
                <a:solidFill>
                  <a:srgbClr val="FFFFFF"/>
                </a:solidFill>
              </a:defRPr>
            </a:lvl1pPr>
          </a:lstStyle>
          <a:p>
            <a:fld id="{C4286D2A-B797-48D1-AD9B-1A1909E38C5A}" type="slidenum">
              <a:rPr lang="az-Latn-AZ" smtClean="0"/>
              <a:t>‹#›</a:t>
            </a:fld>
            <a:endParaRPr lang="az-Latn-AZ"/>
          </a:p>
        </p:txBody>
      </p:sp>
    </p:spTree>
    <p:extLst>
      <p:ext uri="{BB962C8B-B14F-4D97-AF65-F5344CB8AC3E}">
        <p14:creationId xmlns:p14="http://schemas.microsoft.com/office/powerpoint/2010/main" val="3615474548"/>
      </p:ext>
    </p:extLst>
  </p:cSld>
  <p:clrMap bg1="lt1" tx1="dk1" bg2="lt2" tx2="dk2" accent1="accent1" accent2="accent2" accent3="accent3" accent4="accent4" accent5="accent5" accent6="accent6" hlink="hlink" folHlink="folHlink"/>
  <p:sldLayoutIdLst>
    <p:sldLayoutId id="2147483727" r:id="rId1"/>
    <p:sldLayoutId id="2147483728" r:id="rId2"/>
    <p:sldLayoutId id="2147483729" r:id="rId3"/>
    <p:sldLayoutId id="2147483730" r:id="rId4"/>
    <p:sldLayoutId id="2147483731" r:id="rId5"/>
    <p:sldLayoutId id="2147483732" r:id="rId6"/>
    <p:sldLayoutId id="2147483733" r:id="rId7"/>
    <p:sldLayoutId id="2147483734" r:id="rId8"/>
    <p:sldLayoutId id="2147483735" r:id="rId9"/>
    <p:sldLayoutId id="2147483736" r:id="rId10"/>
    <p:sldLayoutId id="2147483737" r:id="rId11"/>
  </p:sldLayoutIdLst>
  <p:txStyles>
    <p:titleStyle>
      <a:lvl1pPr algn="ctr" defTabSz="914400" rtl="0" eaLnBrk="1" latinLnBrk="0" hangingPunct="1">
        <a:lnSpc>
          <a:spcPct val="90000"/>
        </a:lnSpc>
        <a:spcBef>
          <a:spcPct val="0"/>
        </a:spcBef>
        <a:buNone/>
        <a:defRPr sz="2600" kern="1200" cap="all" spc="200" baseline="0">
          <a:solidFill>
            <a:srgbClr val="262626"/>
          </a:solidFill>
          <a:latin typeface="+mj-lt"/>
          <a:ea typeface="+mj-ea"/>
          <a:cs typeface="+mj-cs"/>
        </a:defRPr>
      </a:lvl1pPr>
    </p:titleStyle>
    <p:bodyStyle>
      <a:lvl1pPr marL="228600" indent="-228600" algn="l" defTabSz="914400" rtl="0" eaLnBrk="1" latinLnBrk="0" hangingPunct="1">
        <a:lnSpc>
          <a:spcPct val="100000"/>
        </a:lnSpc>
        <a:spcBef>
          <a:spcPts val="1000"/>
        </a:spcBef>
        <a:buClr>
          <a:schemeClr val="accent2"/>
        </a:buClr>
        <a:buFont typeface="Arial" panose="020B0604020202020204" pitchFamily="34" charset="0"/>
        <a:buChar char="•"/>
        <a:defRPr sz="1800" kern="1200">
          <a:solidFill>
            <a:schemeClr val="tx1">
              <a:lumMod val="85000"/>
              <a:lumOff val="15000"/>
            </a:schemeClr>
          </a:solidFill>
          <a:latin typeface="+mn-lt"/>
          <a:ea typeface="+mn-ea"/>
          <a:cs typeface="+mn-cs"/>
        </a:defRPr>
      </a:lvl1pPr>
      <a:lvl2pPr marL="4572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2pPr>
      <a:lvl3pPr marL="6858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3pPr>
      <a:lvl4pPr marL="9144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4pPr>
      <a:lvl5pPr marL="11430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5pPr>
      <a:lvl6pPr marL="131445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solidFill>
          <a:latin typeface="+mn-lt"/>
          <a:ea typeface="+mn-ea"/>
          <a:cs typeface="+mn-cs"/>
        </a:defRPr>
      </a:lvl6pPr>
      <a:lvl7pPr marL="14859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solidFill>
          <a:latin typeface="+mn-lt"/>
          <a:ea typeface="+mn-ea"/>
          <a:cs typeface="+mn-cs"/>
        </a:defRPr>
      </a:lvl7pPr>
      <a:lvl8pPr marL="165735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baseline="0">
          <a:solidFill>
            <a:schemeClr val="tx1"/>
          </a:solidFill>
          <a:latin typeface="+mn-lt"/>
          <a:ea typeface="+mn-ea"/>
          <a:cs typeface="+mn-cs"/>
        </a:defRPr>
      </a:lvl8pPr>
      <a:lvl9pPr marL="18288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baseline="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3.png"/><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5.jpg"/></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6.jpg"/></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5.xml"/><Relationship Id="rId1" Type="http://schemas.openxmlformats.org/officeDocument/2006/relationships/slideLayout" Target="../slideLayouts/slideLayout2.xml"/><Relationship Id="rId5" Type="http://schemas.openxmlformats.org/officeDocument/2006/relationships/hyperlink" Target="https://www.anl.az/down/meqale/iki_sahil/2025/yanvar/930596.htm" TargetMode="External"/><Relationship Id="rId4" Type="http://schemas.openxmlformats.org/officeDocument/2006/relationships/image" Target="../media/image7.png"/></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6.xml"/><Relationship Id="rId1" Type="http://schemas.openxmlformats.org/officeDocument/2006/relationships/slideLayout" Target="../slideLayouts/slideLayout2.xml"/><Relationship Id="rId5" Type="http://schemas.openxmlformats.org/officeDocument/2006/relationships/image" Target="../media/image8.jpeg"/><Relationship Id="rId4" Type="http://schemas.openxmlformats.org/officeDocument/2006/relationships/hyperlink" Target="http://www.anl.az/down/meqale/azerbaycan/2024/yanvar/888464.htm" TargetMode="External"/></Relationships>
</file>

<file path=ppt/slides/_rels/slide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7.xml"/><Relationship Id="rId1" Type="http://schemas.openxmlformats.org/officeDocument/2006/relationships/slideLayout" Target="../slideLayouts/slideLayout2.xml"/><Relationship Id="rId5" Type="http://schemas.openxmlformats.org/officeDocument/2006/relationships/hyperlink" Target="http://www.anl.az/down/meqale/respublika/2024/yanvar/892100(meqale).pdf" TargetMode="External"/><Relationship Id="rId4" Type="http://schemas.openxmlformats.org/officeDocument/2006/relationships/image" Target="../media/image9.jpeg"/></Relationships>
</file>

<file path=ppt/slides/_rels/slide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8.xml"/><Relationship Id="rId1" Type="http://schemas.openxmlformats.org/officeDocument/2006/relationships/slideLayout" Target="../slideLayouts/slideLayout2.xml"/><Relationship Id="rId5" Type="http://schemas.openxmlformats.org/officeDocument/2006/relationships/hyperlink" Target="http://www.anl.az/down/meqale/respublika/2024/mart/885264(meqale).pdf" TargetMode="External"/><Relationship Id="rId4" Type="http://schemas.openxmlformats.org/officeDocument/2006/relationships/image" Target="../media/image10.png"/></Relationships>
</file>

<file path=ppt/slides/_rels/slide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9.xml"/><Relationship Id="rId1" Type="http://schemas.openxmlformats.org/officeDocument/2006/relationships/slideLayout" Target="../slideLayouts/slideLayout2.xml"/><Relationship Id="rId5" Type="http://schemas.openxmlformats.org/officeDocument/2006/relationships/hyperlink" Target="https://www.anl.az/down/meqale/azerbaycan/2024/yanvar/930619(meqale).pdf" TargetMode="External"/><Relationship Id="rId4" Type="http://schemas.openxmlformats.org/officeDocument/2006/relationships/image" Target="../media/image11.jpeg"/></Relationships>
</file>

<file path=ppt/slides/_rels/slide1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0.xml"/><Relationship Id="rId1" Type="http://schemas.openxmlformats.org/officeDocument/2006/relationships/slideLayout" Target="../slideLayouts/slideLayout2.xml"/><Relationship Id="rId5" Type="http://schemas.openxmlformats.org/officeDocument/2006/relationships/image" Target="../media/image12.png"/><Relationship Id="rId4" Type="http://schemas.openxmlformats.org/officeDocument/2006/relationships/hyperlink" Target="http://www.anl.az/down/meqale/azerbaycan/2024/yanvar/888505.htm" TargetMode="External"/></Relationships>
</file>

<file path=ppt/slides/_rels/slide1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1.xml"/><Relationship Id="rId1" Type="http://schemas.openxmlformats.org/officeDocument/2006/relationships/slideLayout" Target="../slideLayouts/slideLayout2.xml"/><Relationship Id="rId5" Type="http://schemas.openxmlformats.org/officeDocument/2006/relationships/image" Target="../media/image13.jpeg"/><Relationship Id="rId4" Type="http://schemas.openxmlformats.org/officeDocument/2006/relationships/hyperlink" Target="http://www.anl.az/down/meqale/ses/2024/yanvar/906562(meqale).pdf" TargetMode="External"/></Relationships>
</file>

<file path=ppt/slides/_rels/slide1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2.xml"/><Relationship Id="rId1" Type="http://schemas.openxmlformats.org/officeDocument/2006/relationships/slideLayout" Target="../slideLayouts/slideLayout2.xml"/><Relationship Id="rId5" Type="http://schemas.openxmlformats.org/officeDocument/2006/relationships/image" Target="../media/image14.jpeg"/><Relationship Id="rId4" Type="http://schemas.openxmlformats.org/officeDocument/2006/relationships/hyperlink" Target="http://www.anl.az/down/meqale/azerbaycan/2024/yanvar/888211(meqale).pdf" TargetMode="External"/></Relationships>
</file>

<file path=ppt/slides/_rels/slide1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3.xml"/><Relationship Id="rId1" Type="http://schemas.openxmlformats.org/officeDocument/2006/relationships/slideLayout" Target="../slideLayouts/slideLayout2.xml"/><Relationship Id="rId5" Type="http://schemas.openxmlformats.org/officeDocument/2006/relationships/hyperlink" Target="https://www.anl.az/down/meqale/azerbaycan/2024/yanvar/930633(meqale).pdf" TargetMode="External"/><Relationship Id="rId4" Type="http://schemas.openxmlformats.org/officeDocument/2006/relationships/image" Target="../media/image15.jpeg"/></Relationships>
</file>

<file path=ppt/slides/_rels/slide1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openxmlformats.org/officeDocument/2006/relationships/image" Target="../media/image17.png"/><Relationship Id="rId5" Type="http://schemas.openxmlformats.org/officeDocument/2006/relationships/hyperlink" Target="http://web2.anl.az:81/read/page.php?bibid=vtls000833979" TargetMode="External"/><Relationship Id="rId4" Type="http://schemas.openxmlformats.org/officeDocument/2006/relationships/image" Target="../media/image16.png"/></Relationships>
</file>

<file path=ppt/slides/_rels/slide1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a:extLst>
              <a:ext uri="{FF2B5EF4-FFF2-40B4-BE49-F238E27FC236}">
                <a16:creationId xmlns:a16="http://schemas.microsoft.com/office/drawing/2014/main" id="{0E71F85E-549E-44DF-8430-9C22C7AD30F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1606" y="406397"/>
            <a:ext cx="8779197" cy="6093131"/>
          </a:xfrm>
          <a:prstGeom prst="rect">
            <a:avLst/>
          </a:prstGeom>
          <a:ln w="88900" cap="sq" cmpd="thickThin">
            <a:solidFill>
              <a:srgbClr val="000000"/>
            </a:solidFill>
            <a:prstDash val="solid"/>
            <a:miter lim="800000"/>
          </a:ln>
          <a:effectLst>
            <a:innerShdw blurRad="76200">
              <a:srgbClr val="000000"/>
            </a:innerShdw>
          </a:effectLst>
          <a:extLst>
            <a:ext uri="{909E8E84-426E-40DD-AFC4-6F175D3DCCD1}">
              <a14:hiddenFill xmlns:a14="http://schemas.microsoft.com/office/drawing/2010/main">
                <a:solidFill>
                  <a:srgbClr val="FFFFFF"/>
                </a:solidFill>
              </a14:hiddenFill>
            </a:ext>
          </a:extLst>
        </p:spPr>
      </p:pic>
      <p:sp>
        <p:nvSpPr>
          <p:cNvPr id="8" name="Прямоугольник 7">
            <a:extLst>
              <a:ext uri="{FF2B5EF4-FFF2-40B4-BE49-F238E27FC236}">
                <a16:creationId xmlns:a16="http://schemas.microsoft.com/office/drawing/2014/main" id="{DA4FF4EA-9D37-4FF0-A27B-457BA8A4AFF3}"/>
              </a:ext>
            </a:extLst>
          </p:cNvPr>
          <p:cNvSpPr/>
          <p:nvPr/>
        </p:nvSpPr>
        <p:spPr>
          <a:xfrm>
            <a:off x="0" y="0"/>
            <a:ext cx="9144000" cy="6858000"/>
          </a:xfrm>
          <a:prstGeom prst="rect">
            <a:avLst/>
          </a:prstGeom>
          <a:solidFill>
            <a:schemeClr val="lt1">
              <a:alpha val="33000"/>
            </a:schemeClr>
          </a:solidFill>
        </p:spPr>
        <p:style>
          <a:lnRef idx="2">
            <a:schemeClr val="accent6"/>
          </a:lnRef>
          <a:fillRef idx="1">
            <a:schemeClr val="lt1"/>
          </a:fillRef>
          <a:effectRef idx="0">
            <a:schemeClr val="accent6"/>
          </a:effectRef>
          <a:fontRef idx="minor">
            <a:schemeClr val="dk1"/>
          </a:fontRef>
        </p:style>
        <p:txBody>
          <a:bodyPr rtlCol="0" anchor="ctr"/>
          <a:lstStyle/>
          <a:p>
            <a:pPr algn="ctr"/>
            <a:endParaRPr lang="az-Latn-AZ" dirty="0"/>
          </a:p>
        </p:txBody>
      </p:sp>
      <p:pic>
        <p:nvPicPr>
          <p:cNvPr id="10" name="Рисунок 9">
            <a:extLst>
              <a:ext uri="{FF2B5EF4-FFF2-40B4-BE49-F238E27FC236}">
                <a16:creationId xmlns:a16="http://schemas.microsoft.com/office/drawing/2014/main" id="{18291113-28DA-4394-9159-395F5F3C1F6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30627" y="668599"/>
            <a:ext cx="5027531" cy="3858528"/>
          </a:xfrm>
          <a:prstGeom prst="rect">
            <a:avLst/>
          </a:prstGeom>
        </p:spPr>
      </p:pic>
      <p:sp>
        <p:nvSpPr>
          <p:cNvPr id="11" name="Прямоугольник 10">
            <a:extLst>
              <a:ext uri="{FF2B5EF4-FFF2-40B4-BE49-F238E27FC236}">
                <a16:creationId xmlns:a16="http://schemas.microsoft.com/office/drawing/2014/main" id="{CD045097-3F2F-493E-A013-C4432947623E}"/>
              </a:ext>
            </a:extLst>
          </p:cNvPr>
          <p:cNvSpPr/>
          <p:nvPr/>
        </p:nvSpPr>
        <p:spPr>
          <a:xfrm>
            <a:off x="2017457" y="4729939"/>
            <a:ext cx="6160854" cy="923330"/>
          </a:xfrm>
          <a:prstGeom prst="rect">
            <a:avLst/>
          </a:prstGeom>
          <a:noFill/>
        </p:spPr>
        <p:txBody>
          <a:bodyPr wrap="none" lIns="91440" tIns="45720" rIns="91440" bIns="45720">
            <a:spAutoFit/>
          </a:bodyPr>
          <a:lstStyle/>
          <a:p>
            <a:pPr algn="ctr"/>
            <a:r>
              <a:rPr lang="az-Latn-AZ" sz="5400" b="1" i="1" cap="none" spc="0" dirty="0">
                <a:ln w="10160">
                  <a:solidFill>
                    <a:schemeClr val="tx1"/>
                  </a:solidFill>
                  <a:prstDash val="solid"/>
                </a:ln>
                <a:solidFill>
                  <a:srgbClr val="E30F1E"/>
                </a:solidFill>
                <a:effectLst>
                  <a:outerShdw blurRad="38100" dist="22860" dir="5400000" algn="tl" rotWithShape="0">
                    <a:srgbClr val="000000">
                      <a:alpha val="30000"/>
                    </a:srgbClr>
                  </a:outerShdw>
                </a:effectLst>
                <a:latin typeface="Arial" panose="020B0604020202020204" pitchFamily="34" charset="0"/>
                <a:cs typeface="Arial" panose="020B0604020202020204" pitchFamily="34" charset="0"/>
              </a:rPr>
              <a:t>QAN YADDAŞIMIZ</a:t>
            </a:r>
            <a:endParaRPr lang="ru-RU" sz="5400" b="1" i="1" cap="none" spc="0" dirty="0">
              <a:ln w="10160">
                <a:solidFill>
                  <a:schemeClr val="tx1"/>
                </a:solidFill>
                <a:prstDash val="solid"/>
              </a:ln>
              <a:solidFill>
                <a:srgbClr val="E30F1E"/>
              </a:solidFill>
              <a:effectLst>
                <a:outerShdw blurRad="38100" dist="22860" dir="5400000" algn="tl" rotWithShape="0">
                  <a:srgbClr val="000000">
                    <a:alpha val="30000"/>
                  </a:srgbClr>
                </a:outerShdw>
              </a:effectLst>
              <a:latin typeface="Arial" panose="020B0604020202020204" pitchFamily="34" charset="0"/>
              <a:cs typeface="Arial" panose="020B0604020202020204" pitchFamily="34" charset="0"/>
            </a:endParaRPr>
          </a:p>
        </p:txBody>
      </p:sp>
      <p:pic>
        <p:nvPicPr>
          <p:cNvPr id="13" name="Picture 6">
            <a:extLst>
              <a:ext uri="{FF2B5EF4-FFF2-40B4-BE49-F238E27FC236}">
                <a16:creationId xmlns:a16="http://schemas.microsoft.com/office/drawing/2014/main" id="{82FCDFBF-9E2D-4D96-B8DA-00468930CC0F}"/>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880170" y="422245"/>
            <a:ext cx="3790476" cy="70788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3856522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a:extLst>
              <a:ext uri="{FF2B5EF4-FFF2-40B4-BE49-F238E27FC236}">
                <a16:creationId xmlns:a16="http://schemas.microsoft.com/office/drawing/2014/main" id="{0E71F85E-549E-44DF-8430-9C22C7AD30F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1606" y="406397"/>
            <a:ext cx="8779197" cy="6093131"/>
          </a:xfrm>
          <a:prstGeom prst="rect">
            <a:avLst/>
          </a:prstGeom>
          <a:ln w="88900" cap="sq" cmpd="thickThin">
            <a:solidFill>
              <a:srgbClr val="000000"/>
            </a:solidFill>
            <a:prstDash val="solid"/>
            <a:miter lim="800000"/>
          </a:ln>
          <a:effectLst>
            <a:innerShdw blurRad="76200">
              <a:srgbClr val="000000"/>
            </a:innerShdw>
          </a:effectLst>
          <a:extLst>
            <a:ext uri="{909E8E84-426E-40DD-AFC4-6F175D3DCCD1}">
              <a14:hiddenFill xmlns:a14="http://schemas.microsoft.com/office/drawing/2010/main">
                <a:solidFill>
                  <a:srgbClr val="FFFFFF"/>
                </a:solidFill>
              </a14:hiddenFill>
            </a:ext>
          </a:extLst>
        </p:spPr>
      </p:pic>
      <p:sp>
        <p:nvSpPr>
          <p:cNvPr id="8" name="Прямоугольник 7">
            <a:extLst>
              <a:ext uri="{FF2B5EF4-FFF2-40B4-BE49-F238E27FC236}">
                <a16:creationId xmlns:a16="http://schemas.microsoft.com/office/drawing/2014/main" id="{DA4FF4EA-9D37-4FF0-A27B-457BA8A4AFF3}"/>
              </a:ext>
            </a:extLst>
          </p:cNvPr>
          <p:cNvSpPr/>
          <p:nvPr/>
        </p:nvSpPr>
        <p:spPr>
          <a:xfrm>
            <a:off x="0" y="0"/>
            <a:ext cx="9144000" cy="6858000"/>
          </a:xfrm>
          <a:prstGeom prst="rect">
            <a:avLst/>
          </a:prstGeom>
          <a:solidFill>
            <a:schemeClr val="lt1">
              <a:alpha val="33000"/>
            </a:schemeClr>
          </a:solidFill>
        </p:spPr>
        <p:style>
          <a:lnRef idx="2">
            <a:schemeClr val="accent6"/>
          </a:lnRef>
          <a:fillRef idx="1">
            <a:schemeClr val="lt1"/>
          </a:fillRef>
          <a:effectRef idx="0">
            <a:schemeClr val="accent6"/>
          </a:effectRef>
          <a:fontRef idx="minor">
            <a:schemeClr val="dk1"/>
          </a:fontRef>
        </p:style>
        <p:txBody>
          <a:bodyPr rtlCol="0" anchor="ctr"/>
          <a:lstStyle/>
          <a:p>
            <a:pPr algn="ctr"/>
            <a:endParaRPr lang="az-Latn-AZ" dirty="0"/>
          </a:p>
        </p:txBody>
      </p:sp>
      <p:pic>
        <p:nvPicPr>
          <p:cNvPr id="10" name="Рисунок 9">
            <a:extLst>
              <a:ext uri="{FF2B5EF4-FFF2-40B4-BE49-F238E27FC236}">
                <a16:creationId xmlns:a16="http://schemas.microsoft.com/office/drawing/2014/main" id="{18291113-28DA-4394-9159-395F5F3C1F6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30627" y="668599"/>
            <a:ext cx="5027531" cy="3858528"/>
          </a:xfrm>
          <a:prstGeom prst="rect">
            <a:avLst/>
          </a:prstGeom>
        </p:spPr>
      </p:pic>
      <p:sp>
        <p:nvSpPr>
          <p:cNvPr id="11" name="Прямоугольник 10">
            <a:extLst>
              <a:ext uri="{FF2B5EF4-FFF2-40B4-BE49-F238E27FC236}">
                <a16:creationId xmlns:a16="http://schemas.microsoft.com/office/drawing/2014/main" id="{CD045097-3F2F-493E-A013-C4432947623E}"/>
              </a:ext>
            </a:extLst>
          </p:cNvPr>
          <p:cNvSpPr/>
          <p:nvPr/>
        </p:nvSpPr>
        <p:spPr>
          <a:xfrm>
            <a:off x="15348" y="4435075"/>
            <a:ext cx="8925455" cy="1754326"/>
          </a:xfrm>
          <a:prstGeom prst="rect">
            <a:avLst/>
          </a:prstGeom>
          <a:noFill/>
        </p:spPr>
        <p:txBody>
          <a:bodyPr wrap="square" lIns="91440" tIns="45720" rIns="91440" bIns="45720">
            <a:spAutoFit/>
          </a:bodyPr>
          <a:lstStyle/>
          <a:p>
            <a:r>
              <a:rPr lang="az-Latn-AZ" sz="5400" b="1" i="1" cap="none" spc="0" dirty="0">
                <a:ln w="10160">
                  <a:solidFill>
                    <a:schemeClr val="tx1"/>
                  </a:solidFill>
                  <a:prstDash val="solid"/>
                </a:ln>
                <a:solidFill>
                  <a:srgbClr val="E30F1E"/>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     Qəhrəmanlıq və </a:t>
            </a:r>
          </a:p>
          <a:p>
            <a:pPr algn="ctr"/>
            <a:r>
              <a:rPr lang="az-Latn-AZ" sz="5400" b="1" i="1" dirty="0">
                <a:ln w="10160">
                  <a:solidFill>
                    <a:schemeClr val="tx1"/>
                  </a:solidFill>
                  <a:prstDash val="solid"/>
                </a:ln>
                <a:solidFill>
                  <a:srgbClr val="E30F1E"/>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           </a:t>
            </a:r>
            <a:r>
              <a:rPr lang="az-Latn-AZ" sz="5400" b="1" i="1" cap="none" spc="0" dirty="0">
                <a:ln w="10160">
                  <a:solidFill>
                    <a:schemeClr val="tx1"/>
                  </a:solidFill>
                  <a:prstDash val="solid"/>
                </a:ln>
                <a:solidFill>
                  <a:srgbClr val="E30F1E"/>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qürur  günümüzdür!</a:t>
            </a:r>
            <a:endParaRPr lang="ru-RU" sz="5400" b="1" i="1" cap="none" spc="0" dirty="0">
              <a:ln w="10160">
                <a:solidFill>
                  <a:schemeClr val="tx1"/>
                </a:solidFill>
                <a:prstDash val="solid"/>
              </a:ln>
              <a:solidFill>
                <a:srgbClr val="E30F1E"/>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p:txBody>
      </p:sp>
      <p:pic>
        <p:nvPicPr>
          <p:cNvPr id="13" name="Picture 6">
            <a:extLst>
              <a:ext uri="{FF2B5EF4-FFF2-40B4-BE49-F238E27FC236}">
                <a16:creationId xmlns:a16="http://schemas.microsoft.com/office/drawing/2014/main" id="{82FCDFBF-9E2D-4D96-B8DA-00468930CC0F}"/>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880170" y="422245"/>
            <a:ext cx="3790476" cy="70788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9878690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Рисунок 2">
            <a:extLst>
              <a:ext uri="{FF2B5EF4-FFF2-40B4-BE49-F238E27FC236}">
                <a16:creationId xmlns:a16="http://schemas.microsoft.com/office/drawing/2014/main" id="{3240222E-D9AF-4A1F-9772-4AF3750FDA8D}"/>
              </a:ext>
            </a:extLst>
          </p:cNvPr>
          <p:cNvPicPr>
            <a:picLocks noChangeAspect="1"/>
          </p:cNvPicPr>
          <p:nvPr/>
        </p:nvPicPr>
        <p:blipFill>
          <a:blip r:embed="rId3"/>
          <a:stretch>
            <a:fillRect/>
          </a:stretch>
        </p:blipFill>
        <p:spPr>
          <a:xfrm>
            <a:off x="0" y="0"/>
            <a:ext cx="9144000" cy="6858000"/>
          </a:xfrm>
          <a:prstGeom prst="rect">
            <a:avLst/>
          </a:prstGeom>
        </p:spPr>
      </p:pic>
      <p:sp>
        <p:nvSpPr>
          <p:cNvPr id="4" name="TextBox 3">
            <a:extLst>
              <a:ext uri="{FF2B5EF4-FFF2-40B4-BE49-F238E27FC236}">
                <a16:creationId xmlns:a16="http://schemas.microsoft.com/office/drawing/2014/main" id="{64CD2E91-C52A-4115-9224-C9A42F7BB4DC}"/>
              </a:ext>
            </a:extLst>
          </p:cNvPr>
          <p:cNvSpPr txBox="1"/>
          <p:nvPr/>
        </p:nvSpPr>
        <p:spPr>
          <a:xfrm>
            <a:off x="4976037" y="732012"/>
            <a:ext cx="3955312" cy="3170099"/>
          </a:xfrm>
          <a:prstGeom prst="rect">
            <a:avLst/>
          </a:prstGeom>
          <a:noFill/>
        </p:spPr>
        <p:txBody>
          <a:bodyPr wrap="square">
            <a:spAutoFit/>
          </a:bodyPr>
          <a:lstStyle/>
          <a:p>
            <a:pPr algn="just"/>
            <a:r>
              <a:rPr lang="az-Latn-AZ" sz="2000" b="1" i="1" dirty="0">
                <a:solidFill>
                  <a:schemeClr val="bg1"/>
                </a:solidFill>
                <a:latin typeface="Arial" panose="020B0604020202020204" pitchFamily="34" charset="0"/>
                <a:cs typeface="Arial" panose="020B0604020202020204" pitchFamily="34" charset="0"/>
              </a:rPr>
              <a:t>Azərbaycan xalqı 20 Yanvarda hərbi, siyasi, mənəvi təcavüzə məruz qalsa da, öz tarixi qəhrəmanlıq ənənələrinə sadiq olduğunu, Vətənin azadlığı və müstəqilliyi naminə ən ağır sınaqlara sinə gərmək, hətta şəhid vermək əzmini bütün dünyaya nümayiş etdirdi.</a:t>
            </a:r>
          </a:p>
          <a:p>
            <a:pPr algn="r"/>
            <a:r>
              <a:rPr lang="az-Latn-AZ" sz="2000" b="1" i="1" dirty="0">
                <a:solidFill>
                  <a:schemeClr val="bg1"/>
                </a:solidFill>
                <a:latin typeface="Arial" panose="020B0604020202020204" pitchFamily="34" charset="0"/>
                <a:cs typeface="Arial" panose="020B0604020202020204" pitchFamily="34" charset="0"/>
              </a:rPr>
              <a:t> </a:t>
            </a:r>
          </a:p>
        </p:txBody>
      </p:sp>
      <p:pic>
        <p:nvPicPr>
          <p:cNvPr id="8" name="Рисунок 7">
            <a:extLst>
              <a:ext uri="{FF2B5EF4-FFF2-40B4-BE49-F238E27FC236}">
                <a16:creationId xmlns:a16="http://schemas.microsoft.com/office/drawing/2014/main" id="{EF46452C-1E7F-4EC4-B6B0-3E0F2E14860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62775" y="205061"/>
            <a:ext cx="3955312" cy="6110871"/>
          </a:xfrm>
          <a:prstGeom prst="rect">
            <a:avLst/>
          </a:prstGeom>
          <a:ln>
            <a:noFill/>
          </a:ln>
          <a:effectLst>
            <a:outerShdw blurRad="292100" dist="139700" dir="2700000" algn="tl" rotWithShape="0">
              <a:srgbClr val="333333">
                <a:alpha val="65000"/>
              </a:srgbClr>
            </a:outerShdw>
          </a:effectLst>
        </p:spPr>
      </p:pic>
      <p:sp>
        <p:nvSpPr>
          <p:cNvPr id="10" name="TextBox 9">
            <a:extLst>
              <a:ext uri="{FF2B5EF4-FFF2-40B4-BE49-F238E27FC236}">
                <a16:creationId xmlns:a16="http://schemas.microsoft.com/office/drawing/2014/main" id="{D30DBDB5-7F28-4464-9B63-6EE01147D7A2}"/>
              </a:ext>
            </a:extLst>
          </p:cNvPr>
          <p:cNvSpPr txBox="1"/>
          <p:nvPr/>
        </p:nvSpPr>
        <p:spPr>
          <a:xfrm>
            <a:off x="4497572" y="3882116"/>
            <a:ext cx="4646428" cy="369332"/>
          </a:xfrm>
          <a:prstGeom prst="rect">
            <a:avLst/>
          </a:prstGeom>
          <a:noFill/>
        </p:spPr>
        <p:txBody>
          <a:bodyPr wrap="square">
            <a:spAutoFit/>
          </a:bodyPr>
          <a:lstStyle/>
          <a:p>
            <a:pPr algn="r"/>
            <a:r>
              <a:rPr lang="az-Latn-AZ" b="1" i="1" dirty="0">
                <a:solidFill>
                  <a:schemeClr val="bg1"/>
                </a:solidFill>
                <a:latin typeface="Arial" panose="020B0604020202020204" pitchFamily="34" charset="0"/>
                <a:cs typeface="Arial" panose="020B0604020202020204" pitchFamily="34" charset="0"/>
              </a:rPr>
              <a:t>Ümummilli lider </a:t>
            </a:r>
            <a:r>
              <a:rPr lang="az-Latn-AZ" sz="1800" b="1" i="1" dirty="0">
                <a:solidFill>
                  <a:schemeClr val="bg1"/>
                </a:solidFill>
                <a:latin typeface="Arial" panose="020B0604020202020204" pitchFamily="34" charset="0"/>
                <a:cs typeface="Arial" panose="020B0604020202020204" pitchFamily="34" charset="0"/>
              </a:rPr>
              <a:t>Heydər Əliyev</a:t>
            </a:r>
          </a:p>
        </p:txBody>
      </p:sp>
    </p:spTree>
    <p:extLst>
      <p:ext uri="{BB962C8B-B14F-4D97-AF65-F5344CB8AC3E}">
        <p14:creationId xmlns:p14="http://schemas.microsoft.com/office/powerpoint/2010/main" val="61083867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Рисунок 2">
            <a:extLst>
              <a:ext uri="{FF2B5EF4-FFF2-40B4-BE49-F238E27FC236}">
                <a16:creationId xmlns:a16="http://schemas.microsoft.com/office/drawing/2014/main" id="{3240222E-D9AF-4A1F-9772-4AF3750FDA8D}"/>
              </a:ext>
            </a:extLst>
          </p:cNvPr>
          <p:cNvPicPr>
            <a:picLocks noChangeAspect="1"/>
          </p:cNvPicPr>
          <p:nvPr/>
        </p:nvPicPr>
        <p:blipFill>
          <a:blip r:embed="rId3"/>
          <a:stretch>
            <a:fillRect/>
          </a:stretch>
        </p:blipFill>
        <p:spPr>
          <a:xfrm>
            <a:off x="0" y="0"/>
            <a:ext cx="9144000" cy="6858000"/>
          </a:xfrm>
          <a:prstGeom prst="rect">
            <a:avLst/>
          </a:prstGeom>
        </p:spPr>
      </p:pic>
      <p:sp>
        <p:nvSpPr>
          <p:cNvPr id="4" name="TextBox 3">
            <a:extLst>
              <a:ext uri="{FF2B5EF4-FFF2-40B4-BE49-F238E27FC236}">
                <a16:creationId xmlns:a16="http://schemas.microsoft.com/office/drawing/2014/main" id="{068B902E-BE2C-48F0-9753-30905B69D1DD}"/>
              </a:ext>
            </a:extLst>
          </p:cNvPr>
          <p:cNvSpPr txBox="1"/>
          <p:nvPr/>
        </p:nvSpPr>
        <p:spPr>
          <a:xfrm>
            <a:off x="208700" y="583708"/>
            <a:ext cx="4005739" cy="4708981"/>
          </a:xfrm>
          <a:prstGeom prst="rect">
            <a:avLst/>
          </a:prstGeom>
          <a:noFill/>
        </p:spPr>
        <p:txBody>
          <a:bodyPr wrap="square">
            <a:spAutoFit/>
          </a:bodyPr>
          <a:lstStyle/>
          <a:p>
            <a:pPr algn="just"/>
            <a:r>
              <a:rPr lang="en-US" sz="2000" b="1" i="1" dirty="0">
                <a:solidFill>
                  <a:schemeClr val="bg1"/>
                </a:solidFill>
                <a:effectLst/>
                <a:latin typeface="Arial" panose="020B0604020202020204" pitchFamily="34" charset="0"/>
                <a:cs typeface="Arial" panose="020B0604020202020204" pitchFamily="34" charset="0"/>
              </a:rPr>
              <a:t>1990-cı </a:t>
            </a:r>
            <a:r>
              <a:rPr lang="en-US" sz="2000" b="1" i="1" dirty="0" err="1">
                <a:solidFill>
                  <a:schemeClr val="bg1"/>
                </a:solidFill>
                <a:effectLst/>
                <a:latin typeface="Arial" panose="020B0604020202020204" pitchFamily="34" charset="0"/>
                <a:cs typeface="Arial" panose="020B0604020202020204" pitchFamily="34" charset="0"/>
              </a:rPr>
              <a:t>ilin</a:t>
            </a:r>
            <a:r>
              <a:rPr lang="en-US" sz="2000" b="1" i="1" dirty="0">
                <a:solidFill>
                  <a:schemeClr val="bg1"/>
                </a:solidFill>
                <a:effectLst/>
                <a:latin typeface="Arial" panose="020B0604020202020204" pitchFamily="34" charset="0"/>
                <a:cs typeface="Arial" panose="020B0604020202020204" pitchFamily="34" charset="0"/>
              </a:rPr>
              <a:t> 20 </a:t>
            </a:r>
            <a:r>
              <a:rPr lang="en-US" sz="2000" b="1" i="1" dirty="0" err="1">
                <a:solidFill>
                  <a:schemeClr val="bg1"/>
                </a:solidFill>
                <a:effectLst/>
                <a:latin typeface="Arial" panose="020B0604020202020204" pitchFamily="34" charset="0"/>
                <a:cs typeface="Arial" panose="020B0604020202020204" pitchFamily="34" charset="0"/>
              </a:rPr>
              <a:t>yanvarında</a:t>
            </a:r>
            <a:r>
              <a:rPr lang="en-US" sz="2000" b="1" i="1" dirty="0">
                <a:solidFill>
                  <a:schemeClr val="bg1"/>
                </a:solidFill>
                <a:effectLst/>
                <a:latin typeface="Arial" panose="020B0604020202020204" pitchFamily="34" charset="0"/>
                <a:cs typeface="Arial" panose="020B0604020202020204" pitchFamily="34" charset="0"/>
              </a:rPr>
              <a:t> </a:t>
            </a:r>
            <a:r>
              <a:rPr lang="en-US" sz="2000" b="1" i="1" dirty="0" err="1">
                <a:solidFill>
                  <a:schemeClr val="bg1"/>
                </a:solidFill>
                <a:effectLst/>
                <a:latin typeface="Arial" panose="020B0604020202020204" pitchFamily="34" charset="0"/>
                <a:cs typeface="Arial" panose="020B0604020202020204" pitchFamily="34" charset="0"/>
              </a:rPr>
              <a:t>Azərbaycan</a:t>
            </a:r>
            <a:r>
              <a:rPr lang="en-US" sz="2000" b="1" i="1" dirty="0">
                <a:solidFill>
                  <a:schemeClr val="bg1"/>
                </a:solidFill>
                <a:effectLst/>
                <a:latin typeface="Arial" panose="020B0604020202020204" pitchFamily="34" charset="0"/>
                <a:cs typeface="Arial" panose="020B0604020202020204" pitchFamily="34" charset="0"/>
              </a:rPr>
              <a:t> </a:t>
            </a:r>
            <a:r>
              <a:rPr lang="en-US" sz="2000" b="1" i="1" dirty="0" err="1">
                <a:solidFill>
                  <a:schemeClr val="bg1"/>
                </a:solidFill>
                <a:effectLst/>
                <a:latin typeface="Arial" panose="020B0604020202020204" pitchFamily="34" charset="0"/>
                <a:cs typeface="Arial" panose="020B0604020202020204" pitchFamily="34" charset="0"/>
              </a:rPr>
              <a:t>xalqı</a:t>
            </a:r>
            <a:r>
              <a:rPr lang="en-US" sz="2000" b="1" i="1" dirty="0">
                <a:solidFill>
                  <a:schemeClr val="bg1"/>
                </a:solidFill>
                <a:effectLst/>
                <a:latin typeface="Arial" panose="020B0604020202020204" pitchFamily="34" charset="0"/>
                <a:cs typeface="Arial" panose="020B0604020202020204" pitchFamily="34" charset="0"/>
              </a:rPr>
              <a:t> </a:t>
            </a:r>
            <a:r>
              <a:rPr lang="en-US" sz="2000" b="1" i="1" dirty="0" err="1">
                <a:solidFill>
                  <a:schemeClr val="bg1"/>
                </a:solidFill>
                <a:effectLst/>
                <a:latin typeface="Arial" panose="020B0604020202020204" pitchFamily="34" charset="0"/>
                <a:cs typeface="Arial" panose="020B0604020202020204" pitchFamily="34" charset="0"/>
              </a:rPr>
              <a:t>öz</a:t>
            </a:r>
            <a:r>
              <a:rPr lang="en-US" sz="2000" b="1" i="1" dirty="0">
                <a:solidFill>
                  <a:schemeClr val="bg1"/>
                </a:solidFill>
                <a:effectLst/>
                <a:latin typeface="Arial" panose="020B0604020202020204" pitchFamily="34" charset="0"/>
                <a:cs typeface="Arial" panose="020B0604020202020204" pitchFamily="34" charset="0"/>
              </a:rPr>
              <a:t> </a:t>
            </a:r>
            <a:r>
              <a:rPr lang="en-US" sz="2000" b="1" i="1" dirty="0" err="1">
                <a:solidFill>
                  <a:schemeClr val="bg1"/>
                </a:solidFill>
                <a:effectLst/>
                <a:latin typeface="Arial" panose="020B0604020202020204" pitchFamily="34" charset="0"/>
                <a:cs typeface="Arial" panose="020B0604020202020204" pitchFamily="34" charset="0"/>
              </a:rPr>
              <a:t>azadlığı</a:t>
            </a:r>
            <a:r>
              <a:rPr lang="en-US" sz="2000" b="1" i="1" dirty="0">
                <a:solidFill>
                  <a:schemeClr val="bg1"/>
                </a:solidFill>
                <a:effectLst/>
                <a:latin typeface="Arial" panose="020B0604020202020204" pitchFamily="34" charset="0"/>
                <a:cs typeface="Arial" panose="020B0604020202020204" pitchFamily="34" charset="0"/>
              </a:rPr>
              <a:t> </a:t>
            </a:r>
            <a:r>
              <a:rPr lang="en-US" sz="2000" b="1" i="1" dirty="0" err="1">
                <a:solidFill>
                  <a:schemeClr val="bg1"/>
                </a:solidFill>
                <a:effectLst/>
                <a:latin typeface="Arial" panose="020B0604020202020204" pitchFamily="34" charset="0"/>
                <a:cs typeface="Arial" panose="020B0604020202020204" pitchFamily="34" charset="0"/>
              </a:rPr>
              <a:t>və</a:t>
            </a:r>
            <a:r>
              <a:rPr lang="en-US" sz="2000" b="1" i="1" dirty="0">
                <a:solidFill>
                  <a:schemeClr val="bg1"/>
                </a:solidFill>
                <a:effectLst/>
                <a:latin typeface="Arial" panose="020B0604020202020204" pitchFamily="34" charset="0"/>
                <a:cs typeface="Arial" panose="020B0604020202020204" pitchFamily="34" charset="0"/>
              </a:rPr>
              <a:t> </a:t>
            </a:r>
            <a:r>
              <a:rPr lang="en-US" sz="2000" b="1" i="1" dirty="0" err="1">
                <a:solidFill>
                  <a:schemeClr val="bg1"/>
                </a:solidFill>
                <a:effectLst/>
                <a:latin typeface="Arial" panose="020B0604020202020204" pitchFamily="34" charset="0"/>
                <a:cs typeface="Arial" panose="020B0604020202020204" pitchFamily="34" charset="0"/>
              </a:rPr>
              <a:t>müstəqilliyi</a:t>
            </a:r>
            <a:r>
              <a:rPr lang="en-US" sz="2000" b="1" i="1" dirty="0">
                <a:solidFill>
                  <a:schemeClr val="bg1"/>
                </a:solidFill>
                <a:effectLst/>
                <a:latin typeface="Arial" panose="020B0604020202020204" pitchFamily="34" charset="0"/>
                <a:cs typeface="Arial" panose="020B0604020202020204" pitchFamily="34" charset="0"/>
              </a:rPr>
              <a:t> </a:t>
            </a:r>
            <a:r>
              <a:rPr lang="en-US" sz="2000" b="1" i="1" dirty="0" err="1">
                <a:solidFill>
                  <a:schemeClr val="bg1"/>
                </a:solidFill>
                <a:effectLst/>
                <a:latin typeface="Arial" panose="020B0604020202020204" pitchFamily="34" charset="0"/>
                <a:cs typeface="Arial" panose="020B0604020202020204" pitchFamily="34" charset="0"/>
              </a:rPr>
              <a:t>uğrunda</a:t>
            </a:r>
            <a:r>
              <a:rPr lang="en-US" sz="2000" b="1" i="1" dirty="0">
                <a:solidFill>
                  <a:schemeClr val="bg1"/>
                </a:solidFill>
                <a:effectLst/>
                <a:latin typeface="Arial" panose="020B0604020202020204" pitchFamily="34" charset="0"/>
                <a:cs typeface="Arial" panose="020B0604020202020204" pitchFamily="34" charset="0"/>
              </a:rPr>
              <a:t> </a:t>
            </a:r>
            <a:r>
              <a:rPr lang="en-US" sz="2000" b="1" i="1" dirty="0" err="1">
                <a:solidFill>
                  <a:schemeClr val="bg1"/>
                </a:solidFill>
                <a:effectLst/>
                <a:latin typeface="Arial" panose="020B0604020202020204" pitchFamily="34" charset="0"/>
                <a:cs typeface="Arial" panose="020B0604020202020204" pitchFamily="34" charset="0"/>
              </a:rPr>
              <a:t>çox</a:t>
            </a:r>
            <a:r>
              <a:rPr lang="en-US" sz="2000" b="1" i="1" dirty="0">
                <a:solidFill>
                  <a:schemeClr val="bg1"/>
                </a:solidFill>
                <a:effectLst/>
                <a:latin typeface="Arial" panose="020B0604020202020204" pitchFamily="34" charset="0"/>
                <a:cs typeface="Arial" panose="020B0604020202020204" pitchFamily="34" charset="0"/>
              </a:rPr>
              <a:t> </a:t>
            </a:r>
            <a:r>
              <a:rPr lang="en-US" sz="2000" b="1" i="1" dirty="0" err="1">
                <a:solidFill>
                  <a:schemeClr val="bg1"/>
                </a:solidFill>
                <a:effectLst/>
                <a:latin typeface="Arial" panose="020B0604020202020204" pitchFamily="34" charset="0"/>
                <a:cs typeface="Arial" panose="020B0604020202020204" pitchFamily="34" charset="0"/>
              </a:rPr>
              <a:t>sayda</a:t>
            </a:r>
            <a:r>
              <a:rPr lang="en-US" sz="2000" b="1" i="1" dirty="0">
                <a:solidFill>
                  <a:schemeClr val="bg1"/>
                </a:solidFill>
                <a:effectLst/>
                <a:latin typeface="Arial" panose="020B0604020202020204" pitchFamily="34" charset="0"/>
                <a:cs typeface="Arial" panose="020B0604020202020204" pitchFamily="34" charset="0"/>
              </a:rPr>
              <a:t> </a:t>
            </a:r>
            <a:r>
              <a:rPr lang="en-US" sz="2000" b="1" i="1" dirty="0" err="1">
                <a:solidFill>
                  <a:schemeClr val="bg1"/>
                </a:solidFill>
                <a:effectLst/>
                <a:latin typeface="Arial" panose="020B0604020202020204" pitchFamily="34" charset="0"/>
                <a:cs typeface="Arial" panose="020B0604020202020204" pitchFamily="34" charset="0"/>
              </a:rPr>
              <a:t>şəhid</a:t>
            </a:r>
            <a:r>
              <a:rPr lang="en-US" sz="2000" b="1" i="1" dirty="0">
                <a:solidFill>
                  <a:schemeClr val="bg1"/>
                </a:solidFill>
                <a:effectLst/>
                <a:latin typeface="Arial" panose="020B0604020202020204" pitchFamily="34" charset="0"/>
                <a:cs typeface="Arial" panose="020B0604020202020204" pitchFamily="34" charset="0"/>
              </a:rPr>
              <a:t> </a:t>
            </a:r>
            <a:r>
              <a:rPr lang="en-US" sz="2000" b="1" i="1" dirty="0" err="1">
                <a:solidFill>
                  <a:schemeClr val="bg1"/>
                </a:solidFill>
                <a:effectLst/>
                <a:latin typeface="Arial" panose="020B0604020202020204" pitchFamily="34" charset="0"/>
                <a:cs typeface="Arial" panose="020B0604020202020204" pitchFamily="34" charset="0"/>
              </a:rPr>
              <a:t>verdi</a:t>
            </a:r>
            <a:r>
              <a:rPr lang="en-US" sz="2000" b="1" i="1" dirty="0">
                <a:solidFill>
                  <a:schemeClr val="bg1"/>
                </a:solidFill>
                <a:effectLst/>
                <a:latin typeface="Arial" panose="020B0604020202020204" pitchFamily="34" charset="0"/>
                <a:cs typeface="Arial" panose="020B0604020202020204" pitchFamily="34" charset="0"/>
              </a:rPr>
              <a:t>. Lakin </a:t>
            </a:r>
            <a:r>
              <a:rPr lang="en-US" sz="2000" b="1" i="1" dirty="0" err="1">
                <a:solidFill>
                  <a:schemeClr val="bg1"/>
                </a:solidFill>
                <a:effectLst/>
                <a:latin typeface="Arial" panose="020B0604020202020204" pitchFamily="34" charset="0"/>
                <a:cs typeface="Arial" panose="020B0604020202020204" pitchFamily="34" charset="0"/>
              </a:rPr>
              <a:t>onun</a:t>
            </a:r>
            <a:r>
              <a:rPr lang="en-US" sz="2000" b="1" i="1" dirty="0">
                <a:solidFill>
                  <a:schemeClr val="bg1"/>
                </a:solidFill>
                <a:effectLst/>
                <a:latin typeface="Arial" panose="020B0604020202020204" pitchFamily="34" charset="0"/>
                <a:cs typeface="Arial" panose="020B0604020202020204" pitchFamily="34" charset="0"/>
              </a:rPr>
              <a:t> </a:t>
            </a:r>
            <a:r>
              <a:rPr lang="en-US" sz="2000" b="1" i="1" dirty="0" err="1">
                <a:solidFill>
                  <a:schemeClr val="bg1"/>
                </a:solidFill>
                <a:effectLst/>
                <a:latin typeface="Arial" panose="020B0604020202020204" pitchFamily="34" charset="0"/>
                <a:cs typeface="Arial" panose="020B0604020202020204" pitchFamily="34" charset="0"/>
              </a:rPr>
              <a:t>iradəsi</a:t>
            </a:r>
            <a:r>
              <a:rPr lang="en-US" sz="2000" b="1" i="1" dirty="0">
                <a:solidFill>
                  <a:schemeClr val="bg1"/>
                </a:solidFill>
                <a:effectLst/>
                <a:latin typeface="Arial" panose="020B0604020202020204" pitchFamily="34" charset="0"/>
                <a:cs typeface="Arial" panose="020B0604020202020204" pitchFamily="34" charset="0"/>
              </a:rPr>
              <a:t> </a:t>
            </a:r>
            <a:r>
              <a:rPr lang="en-US" sz="2000" b="1" i="1" dirty="0" err="1">
                <a:solidFill>
                  <a:schemeClr val="bg1"/>
                </a:solidFill>
                <a:effectLst/>
                <a:latin typeface="Arial" panose="020B0604020202020204" pitchFamily="34" charset="0"/>
                <a:cs typeface="Arial" panose="020B0604020202020204" pitchFamily="34" charset="0"/>
              </a:rPr>
              <a:t>sınmadı</a:t>
            </a:r>
            <a:r>
              <a:rPr lang="en-US" sz="2000" b="1" i="1" dirty="0">
                <a:solidFill>
                  <a:schemeClr val="bg1"/>
                </a:solidFill>
                <a:effectLst/>
                <a:latin typeface="Arial" panose="020B0604020202020204" pitchFamily="34" charset="0"/>
                <a:cs typeface="Arial" panose="020B0604020202020204" pitchFamily="34" charset="0"/>
              </a:rPr>
              <a:t> </a:t>
            </a:r>
            <a:r>
              <a:rPr lang="en-US" sz="2000" b="1" i="1" dirty="0" err="1">
                <a:solidFill>
                  <a:schemeClr val="bg1"/>
                </a:solidFill>
                <a:effectLst/>
                <a:latin typeface="Arial" panose="020B0604020202020204" pitchFamily="34" charset="0"/>
                <a:cs typeface="Arial" panose="020B0604020202020204" pitchFamily="34" charset="0"/>
              </a:rPr>
              <a:t>və</a:t>
            </a:r>
            <a:r>
              <a:rPr lang="en-US" sz="2000" b="1" i="1" dirty="0">
                <a:solidFill>
                  <a:schemeClr val="bg1"/>
                </a:solidFill>
                <a:effectLst/>
                <a:latin typeface="Arial" panose="020B0604020202020204" pitchFamily="34" charset="0"/>
                <a:cs typeface="Arial" panose="020B0604020202020204" pitchFamily="34" charset="0"/>
              </a:rPr>
              <a:t> milli </a:t>
            </a:r>
            <a:r>
              <a:rPr lang="en-US" sz="2000" b="1" i="1" dirty="0" err="1">
                <a:solidFill>
                  <a:schemeClr val="bg1"/>
                </a:solidFill>
                <a:effectLst/>
                <a:latin typeface="Arial" panose="020B0604020202020204" pitchFamily="34" charset="0"/>
                <a:cs typeface="Arial" panose="020B0604020202020204" pitchFamily="34" charset="0"/>
              </a:rPr>
              <a:t>ruhu</a:t>
            </a:r>
            <a:r>
              <a:rPr lang="en-US" sz="2000" b="1" i="1" dirty="0">
                <a:solidFill>
                  <a:schemeClr val="bg1"/>
                </a:solidFill>
                <a:effectLst/>
                <a:latin typeface="Arial" panose="020B0604020202020204" pitchFamily="34" charset="0"/>
                <a:cs typeface="Arial" panose="020B0604020202020204" pitchFamily="34" charset="0"/>
              </a:rPr>
              <a:t> </a:t>
            </a:r>
            <a:r>
              <a:rPr lang="en-US" sz="2000" b="1" i="1" dirty="0" err="1">
                <a:solidFill>
                  <a:schemeClr val="bg1"/>
                </a:solidFill>
                <a:effectLst/>
                <a:latin typeface="Arial" panose="020B0604020202020204" pitchFamily="34" charset="0"/>
                <a:cs typeface="Arial" panose="020B0604020202020204" pitchFamily="34" charset="0"/>
              </a:rPr>
              <a:t>sarsılmadı</a:t>
            </a:r>
            <a:r>
              <a:rPr lang="en-US" sz="2000" b="1" i="1" dirty="0">
                <a:solidFill>
                  <a:schemeClr val="bg1"/>
                </a:solidFill>
                <a:effectLst/>
                <a:latin typeface="Arial" panose="020B0604020202020204" pitchFamily="34" charset="0"/>
                <a:cs typeface="Arial" panose="020B0604020202020204" pitchFamily="34" charset="0"/>
              </a:rPr>
              <a:t>. </a:t>
            </a:r>
            <a:endParaRPr lang="az-Latn-AZ" sz="2000" b="1" i="1" dirty="0">
              <a:solidFill>
                <a:schemeClr val="bg1"/>
              </a:solidFill>
              <a:effectLst/>
              <a:latin typeface="Arial" panose="020B0604020202020204" pitchFamily="34" charset="0"/>
              <a:cs typeface="Arial" panose="020B0604020202020204" pitchFamily="34" charset="0"/>
            </a:endParaRPr>
          </a:p>
          <a:p>
            <a:pPr algn="just"/>
            <a:r>
              <a:rPr lang="en-US" sz="2000" b="1" i="1" dirty="0" err="1">
                <a:solidFill>
                  <a:schemeClr val="bg1"/>
                </a:solidFill>
                <a:effectLst/>
                <a:latin typeface="Arial" panose="020B0604020202020204" pitchFamily="34" charset="0"/>
                <a:cs typeface="Arial" panose="020B0604020202020204" pitchFamily="34" charset="0"/>
              </a:rPr>
              <a:t>Həmin</a:t>
            </a:r>
            <a:r>
              <a:rPr lang="en-US" sz="2000" b="1" i="1" dirty="0">
                <a:solidFill>
                  <a:schemeClr val="bg1"/>
                </a:solidFill>
                <a:effectLst/>
                <a:latin typeface="Arial" panose="020B0604020202020204" pitchFamily="34" charset="0"/>
                <a:cs typeface="Arial" panose="020B0604020202020204" pitchFamily="34" charset="0"/>
              </a:rPr>
              <a:t> </a:t>
            </a:r>
            <a:r>
              <a:rPr lang="en-US" sz="2000" b="1" i="1" dirty="0" err="1">
                <a:solidFill>
                  <a:schemeClr val="bg1"/>
                </a:solidFill>
                <a:effectLst/>
                <a:latin typeface="Arial" panose="020B0604020202020204" pitchFamily="34" charset="0"/>
                <a:cs typeface="Arial" panose="020B0604020202020204" pitchFamily="34" charset="0"/>
              </a:rPr>
              <a:t>qırğın</a:t>
            </a:r>
            <a:r>
              <a:rPr lang="en-US" sz="2000" b="1" i="1" dirty="0">
                <a:solidFill>
                  <a:schemeClr val="bg1"/>
                </a:solidFill>
                <a:effectLst/>
                <a:latin typeface="Arial" panose="020B0604020202020204" pitchFamily="34" charset="0"/>
                <a:cs typeface="Arial" panose="020B0604020202020204" pitchFamily="34" charset="0"/>
              </a:rPr>
              <a:t> </a:t>
            </a:r>
            <a:r>
              <a:rPr lang="en-US" sz="2000" b="1" i="1" dirty="0" err="1">
                <a:solidFill>
                  <a:schemeClr val="bg1"/>
                </a:solidFill>
                <a:effectLst/>
                <a:latin typeface="Arial" panose="020B0604020202020204" pitchFamily="34" charset="0"/>
                <a:cs typeface="Arial" panose="020B0604020202020204" pitchFamily="34" charset="0"/>
              </a:rPr>
              <a:t>zamanı</a:t>
            </a:r>
            <a:r>
              <a:rPr lang="en-US" sz="2000" b="1" i="1" dirty="0">
                <a:solidFill>
                  <a:schemeClr val="bg1"/>
                </a:solidFill>
                <a:effectLst/>
                <a:latin typeface="Arial" panose="020B0604020202020204" pitchFamily="34" charset="0"/>
                <a:cs typeface="Arial" panose="020B0604020202020204" pitchFamily="34" charset="0"/>
              </a:rPr>
              <a:t> </a:t>
            </a:r>
            <a:r>
              <a:rPr lang="en-US" sz="2000" b="1" i="1" dirty="0" err="1">
                <a:solidFill>
                  <a:schemeClr val="bg1"/>
                </a:solidFill>
                <a:effectLst/>
                <a:latin typeface="Arial" panose="020B0604020202020204" pitchFamily="34" charset="0"/>
                <a:cs typeface="Arial" panose="020B0604020202020204" pitchFamily="34" charset="0"/>
              </a:rPr>
              <a:t>ümummilli</a:t>
            </a:r>
            <a:r>
              <a:rPr lang="en-US" sz="2000" b="1" i="1" dirty="0">
                <a:solidFill>
                  <a:schemeClr val="bg1"/>
                </a:solidFill>
                <a:effectLst/>
                <a:latin typeface="Arial" panose="020B0604020202020204" pitchFamily="34" charset="0"/>
                <a:cs typeface="Arial" panose="020B0604020202020204" pitchFamily="34" charset="0"/>
              </a:rPr>
              <a:t> </a:t>
            </a:r>
            <a:r>
              <a:rPr lang="en-US" sz="2000" b="1" i="1" dirty="0" err="1">
                <a:solidFill>
                  <a:schemeClr val="bg1"/>
                </a:solidFill>
                <a:effectLst/>
                <a:latin typeface="Arial" panose="020B0604020202020204" pitchFamily="34" charset="0"/>
                <a:cs typeface="Arial" panose="020B0604020202020204" pitchFamily="34" charset="0"/>
              </a:rPr>
              <a:t>mənafelərin</a:t>
            </a:r>
            <a:r>
              <a:rPr lang="en-US" sz="2000" b="1" i="1" dirty="0">
                <a:solidFill>
                  <a:schemeClr val="bg1"/>
                </a:solidFill>
                <a:effectLst/>
                <a:latin typeface="Arial" panose="020B0604020202020204" pitchFamily="34" charset="0"/>
                <a:cs typeface="Arial" panose="020B0604020202020204" pitchFamily="34" charset="0"/>
              </a:rPr>
              <a:t> </a:t>
            </a:r>
            <a:r>
              <a:rPr lang="en-US" sz="2000" b="1" i="1" dirty="0" err="1">
                <a:solidFill>
                  <a:schemeClr val="bg1"/>
                </a:solidFill>
                <a:effectLst/>
                <a:latin typeface="Arial" panose="020B0604020202020204" pitchFamily="34" charset="0"/>
                <a:cs typeface="Arial" panose="020B0604020202020204" pitchFamily="34" charset="0"/>
              </a:rPr>
              <a:t>müdafiəsi</a:t>
            </a:r>
            <a:r>
              <a:rPr lang="en-US" sz="2000" b="1" i="1" dirty="0">
                <a:solidFill>
                  <a:schemeClr val="bg1"/>
                </a:solidFill>
                <a:effectLst/>
                <a:latin typeface="Arial" panose="020B0604020202020204" pitchFamily="34" charset="0"/>
                <a:cs typeface="Arial" panose="020B0604020202020204" pitchFamily="34" charset="0"/>
              </a:rPr>
              <a:t> </a:t>
            </a:r>
            <a:r>
              <a:rPr lang="en-US" sz="2000" b="1" i="1" dirty="0" err="1">
                <a:solidFill>
                  <a:schemeClr val="bg1"/>
                </a:solidFill>
                <a:effectLst/>
                <a:latin typeface="Arial" panose="020B0604020202020204" pitchFamily="34" charset="0"/>
                <a:cs typeface="Arial" panose="020B0604020202020204" pitchFamily="34" charset="0"/>
              </a:rPr>
              <a:t>naminə</a:t>
            </a:r>
            <a:r>
              <a:rPr lang="en-US" sz="2000" b="1" i="1" dirty="0">
                <a:solidFill>
                  <a:schemeClr val="bg1"/>
                </a:solidFill>
                <a:effectLst/>
                <a:latin typeface="Arial" panose="020B0604020202020204" pitchFamily="34" charset="0"/>
                <a:cs typeface="Arial" panose="020B0604020202020204" pitchFamily="34" charset="0"/>
              </a:rPr>
              <a:t> </a:t>
            </a:r>
            <a:r>
              <a:rPr lang="en-US" sz="2000" b="1" i="1" dirty="0" err="1">
                <a:solidFill>
                  <a:schemeClr val="bg1"/>
                </a:solidFill>
                <a:effectLst/>
                <a:latin typeface="Arial" panose="020B0604020202020204" pitchFamily="34" charset="0"/>
                <a:cs typeface="Arial" panose="020B0604020202020204" pitchFamily="34" charset="0"/>
              </a:rPr>
              <a:t>canlarından</a:t>
            </a:r>
            <a:r>
              <a:rPr lang="en-US" sz="2000" b="1" i="1" dirty="0">
                <a:solidFill>
                  <a:schemeClr val="bg1"/>
                </a:solidFill>
                <a:effectLst/>
                <a:latin typeface="Arial" panose="020B0604020202020204" pitchFamily="34" charset="0"/>
                <a:cs typeface="Arial" panose="020B0604020202020204" pitchFamily="34" charset="0"/>
              </a:rPr>
              <a:t> </a:t>
            </a:r>
            <a:r>
              <a:rPr lang="en-US" sz="2000" b="1" i="1" dirty="0" err="1">
                <a:solidFill>
                  <a:schemeClr val="bg1"/>
                </a:solidFill>
                <a:effectLst/>
                <a:latin typeface="Arial" panose="020B0604020202020204" pitchFamily="34" charset="0"/>
                <a:cs typeface="Arial" panose="020B0604020202020204" pitchFamily="34" charset="0"/>
              </a:rPr>
              <a:t>keçmiş</a:t>
            </a:r>
            <a:r>
              <a:rPr lang="en-US" sz="2000" b="1" i="1" dirty="0">
                <a:solidFill>
                  <a:schemeClr val="bg1"/>
                </a:solidFill>
                <a:effectLst/>
                <a:latin typeface="Arial" panose="020B0604020202020204" pitchFamily="34" charset="0"/>
                <a:cs typeface="Arial" panose="020B0604020202020204" pitchFamily="34" charset="0"/>
              </a:rPr>
              <a:t> </a:t>
            </a:r>
            <a:r>
              <a:rPr lang="en-US" sz="2000" b="1" i="1" dirty="0" err="1">
                <a:solidFill>
                  <a:schemeClr val="bg1"/>
                </a:solidFill>
                <a:effectLst/>
                <a:latin typeface="Arial" panose="020B0604020202020204" pitchFamily="34" charset="0"/>
                <a:cs typeface="Arial" panose="020B0604020202020204" pitchFamily="34" charset="0"/>
              </a:rPr>
              <a:t>və</a:t>
            </a:r>
            <a:r>
              <a:rPr lang="en-US" sz="2000" b="1" i="1" dirty="0">
                <a:solidFill>
                  <a:schemeClr val="bg1"/>
                </a:solidFill>
                <a:effectLst/>
                <a:latin typeface="Arial" panose="020B0604020202020204" pitchFamily="34" charset="0"/>
                <a:cs typeface="Arial" panose="020B0604020202020204" pitchFamily="34" charset="0"/>
              </a:rPr>
              <a:t> </a:t>
            </a:r>
            <a:r>
              <a:rPr lang="en-US" sz="2000" b="1" i="1" dirty="0" err="1">
                <a:solidFill>
                  <a:schemeClr val="bg1"/>
                </a:solidFill>
                <a:effectLst/>
                <a:latin typeface="Arial" panose="020B0604020202020204" pitchFamily="34" charset="0"/>
                <a:cs typeface="Arial" panose="020B0604020202020204" pitchFamily="34" charset="0"/>
              </a:rPr>
              <a:t>şəhidlik</a:t>
            </a:r>
            <a:r>
              <a:rPr lang="en-US" sz="2000" b="1" i="1" dirty="0">
                <a:solidFill>
                  <a:schemeClr val="bg1"/>
                </a:solidFill>
                <a:effectLst/>
                <a:latin typeface="Arial" panose="020B0604020202020204" pitchFamily="34" charset="0"/>
                <a:cs typeface="Arial" panose="020B0604020202020204" pitchFamily="34" charset="0"/>
              </a:rPr>
              <a:t> </a:t>
            </a:r>
            <a:r>
              <a:rPr lang="en-US" sz="2000" b="1" i="1" dirty="0" err="1">
                <a:solidFill>
                  <a:schemeClr val="bg1"/>
                </a:solidFill>
                <a:effectLst/>
                <a:latin typeface="Arial" panose="020B0604020202020204" pitchFamily="34" charset="0"/>
                <a:cs typeface="Arial" panose="020B0604020202020204" pitchFamily="34" charset="0"/>
              </a:rPr>
              <a:t>zirvəsinə</a:t>
            </a:r>
            <a:r>
              <a:rPr lang="en-US" sz="2000" b="1" i="1" dirty="0">
                <a:solidFill>
                  <a:schemeClr val="bg1"/>
                </a:solidFill>
                <a:effectLst/>
                <a:latin typeface="Arial" panose="020B0604020202020204" pitchFamily="34" charset="0"/>
                <a:cs typeface="Arial" panose="020B0604020202020204" pitchFamily="34" charset="0"/>
              </a:rPr>
              <a:t> </a:t>
            </a:r>
            <a:r>
              <a:rPr lang="en-US" sz="2000" b="1" i="1" dirty="0" err="1">
                <a:solidFill>
                  <a:schemeClr val="bg1"/>
                </a:solidFill>
                <a:effectLst/>
                <a:latin typeface="Arial" panose="020B0604020202020204" pitchFamily="34" charset="0"/>
                <a:cs typeface="Arial" panose="020B0604020202020204" pitchFamily="34" charset="0"/>
              </a:rPr>
              <a:t>ucalmış</a:t>
            </a:r>
            <a:r>
              <a:rPr lang="en-US" sz="2000" b="1" i="1" dirty="0">
                <a:solidFill>
                  <a:schemeClr val="bg1"/>
                </a:solidFill>
                <a:effectLst/>
                <a:latin typeface="Arial" panose="020B0604020202020204" pitchFamily="34" charset="0"/>
                <a:cs typeface="Arial" panose="020B0604020202020204" pitchFamily="34" charset="0"/>
              </a:rPr>
              <a:t> </a:t>
            </a:r>
            <a:r>
              <a:rPr lang="en-US" sz="2000" b="1" i="1" dirty="0" err="1">
                <a:solidFill>
                  <a:schemeClr val="bg1"/>
                </a:solidFill>
                <a:effectLst/>
                <a:latin typeface="Arial" panose="020B0604020202020204" pitchFamily="34" charset="0"/>
                <a:cs typeface="Arial" panose="020B0604020202020204" pitchFamily="34" charset="0"/>
              </a:rPr>
              <a:t>Vətən</a:t>
            </a:r>
            <a:r>
              <a:rPr lang="en-US" sz="2000" b="1" i="1" dirty="0">
                <a:solidFill>
                  <a:schemeClr val="bg1"/>
                </a:solidFill>
                <a:effectLst/>
                <a:latin typeface="Arial" panose="020B0604020202020204" pitchFamily="34" charset="0"/>
                <a:cs typeface="Arial" panose="020B0604020202020204" pitchFamily="34" charset="0"/>
              </a:rPr>
              <a:t> </a:t>
            </a:r>
            <a:r>
              <a:rPr lang="en-US" sz="2000" b="1" i="1" dirty="0" err="1">
                <a:solidFill>
                  <a:schemeClr val="bg1"/>
                </a:solidFill>
                <a:effectLst/>
                <a:latin typeface="Arial" panose="020B0604020202020204" pitchFamily="34" charset="0"/>
                <a:cs typeface="Arial" panose="020B0604020202020204" pitchFamily="34" charset="0"/>
              </a:rPr>
              <a:t>övladları</a:t>
            </a:r>
            <a:r>
              <a:rPr lang="en-US" sz="2000" b="1" i="1" dirty="0">
                <a:solidFill>
                  <a:schemeClr val="bg1"/>
                </a:solidFill>
                <a:effectLst/>
                <a:latin typeface="Arial" panose="020B0604020202020204" pitchFamily="34" charset="0"/>
                <a:cs typeface="Arial" panose="020B0604020202020204" pitchFamily="34" charset="0"/>
              </a:rPr>
              <a:t> </a:t>
            </a:r>
            <a:r>
              <a:rPr lang="en-US" sz="2000" b="1" i="1" dirty="0" err="1">
                <a:solidFill>
                  <a:schemeClr val="bg1"/>
                </a:solidFill>
                <a:effectLst/>
                <a:latin typeface="Arial" panose="020B0604020202020204" pitchFamily="34" charset="0"/>
                <a:cs typeface="Arial" panose="020B0604020202020204" pitchFamily="34" charset="0"/>
              </a:rPr>
              <a:t>misilsiz</a:t>
            </a:r>
            <a:r>
              <a:rPr lang="en-US" sz="2000" b="1" i="1" dirty="0">
                <a:solidFill>
                  <a:schemeClr val="bg1"/>
                </a:solidFill>
                <a:effectLst/>
                <a:latin typeface="Arial" panose="020B0604020202020204" pitchFamily="34" charset="0"/>
                <a:cs typeface="Arial" panose="020B0604020202020204" pitchFamily="34" charset="0"/>
              </a:rPr>
              <a:t> </a:t>
            </a:r>
            <a:r>
              <a:rPr lang="en-US" sz="2000" b="1" i="1" dirty="0" err="1">
                <a:solidFill>
                  <a:schemeClr val="bg1"/>
                </a:solidFill>
                <a:effectLst/>
                <a:latin typeface="Arial" panose="020B0604020202020204" pitchFamily="34" charset="0"/>
                <a:cs typeface="Arial" panose="020B0604020202020204" pitchFamily="34" charset="0"/>
              </a:rPr>
              <a:t>fədakarlıqları</a:t>
            </a:r>
            <a:r>
              <a:rPr lang="en-US" sz="2000" b="1" i="1" dirty="0">
                <a:solidFill>
                  <a:schemeClr val="bg1"/>
                </a:solidFill>
                <a:effectLst/>
                <a:latin typeface="Arial" panose="020B0604020202020204" pitchFamily="34" charset="0"/>
                <a:cs typeface="Arial" panose="020B0604020202020204" pitchFamily="34" charset="0"/>
              </a:rPr>
              <a:t> </a:t>
            </a:r>
            <a:r>
              <a:rPr lang="en-US" sz="2000" b="1" i="1" dirty="0" err="1">
                <a:solidFill>
                  <a:schemeClr val="bg1"/>
                </a:solidFill>
                <a:effectLst/>
                <a:latin typeface="Arial" panose="020B0604020202020204" pitchFamily="34" charset="0"/>
                <a:cs typeface="Arial" panose="020B0604020202020204" pitchFamily="34" charset="0"/>
              </a:rPr>
              <a:t>ilə</a:t>
            </a:r>
            <a:r>
              <a:rPr lang="en-US" sz="2000" b="1" i="1" dirty="0">
                <a:solidFill>
                  <a:schemeClr val="bg1"/>
                </a:solidFill>
                <a:effectLst/>
                <a:latin typeface="Arial" panose="020B0604020202020204" pitchFamily="34" charset="0"/>
                <a:cs typeface="Arial" panose="020B0604020202020204" pitchFamily="34" charset="0"/>
              </a:rPr>
              <a:t> </a:t>
            </a:r>
            <a:r>
              <a:rPr lang="en-US" sz="2000" b="1" i="1" dirty="0" err="1">
                <a:solidFill>
                  <a:schemeClr val="bg1"/>
                </a:solidFill>
                <a:effectLst/>
                <a:latin typeface="Arial" panose="020B0604020202020204" pitchFamily="34" charset="0"/>
                <a:cs typeface="Arial" panose="020B0604020202020204" pitchFamily="34" charset="0"/>
              </a:rPr>
              <a:t>xalqımızın</a:t>
            </a:r>
            <a:r>
              <a:rPr lang="en-US" sz="2000" b="1" i="1" dirty="0">
                <a:solidFill>
                  <a:schemeClr val="bg1"/>
                </a:solidFill>
                <a:effectLst/>
                <a:latin typeface="Arial" panose="020B0604020202020204" pitchFamily="34" charset="0"/>
                <a:cs typeface="Arial" panose="020B0604020202020204" pitchFamily="34" charset="0"/>
              </a:rPr>
              <a:t> </a:t>
            </a:r>
            <a:r>
              <a:rPr lang="en-US" sz="2000" b="1" i="1" dirty="0" err="1">
                <a:solidFill>
                  <a:schemeClr val="bg1"/>
                </a:solidFill>
                <a:effectLst/>
                <a:latin typeface="Arial" panose="020B0604020202020204" pitchFamily="34" charset="0"/>
                <a:cs typeface="Arial" panose="020B0604020202020204" pitchFamily="34" charset="0"/>
              </a:rPr>
              <a:t>qəhrəmanlıq</a:t>
            </a:r>
            <a:r>
              <a:rPr lang="en-US" sz="2000" b="1" i="1" dirty="0">
                <a:solidFill>
                  <a:schemeClr val="bg1"/>
                </a:solidFill>
                <a:effectLst/>
                <a:latin typeface="Arial" panose="020B0604020202020204" pitchFamily="34" charset="0"/>
                <a:cs typeface="Arial" panose="020B0604020202020204" pitchFamily="34" charset="0"/>
              </a:rPr>
              <a:t> </a:t>
            </a:r>
            <a:r>
              <a:rPr lang="en-US" sz="2000" b="1" i="1" dirty="0" err="1">
                <a:solidFill>
                  <a:schemeClr val="bg1"/>
                </a:solidFill>
                <a:effectLst/>
                <a:latin typeface="Arial" panose="020B0604020202020204" pitchFamily="34" charset="0"/>
                <a:cs typeface="Arial" panose="020B0604020202020204" pitchFamily="34" charset="0"/>
              </a:rPr>
              <a:t>salnaməsinə</a:t>
            </a:r>
            <a:r>
              <a:rPr lang="en-US" sz="2000" b="1" i="1" dirty="0">
                <a:solidFill>
                  <a:schemeClr val="bg1"/>
                </a:solidFill>
                <a:effectLst/>
                <a:latin typeface="Arial" panose="020B0604020202020204" pitchFamily="34" charset="0"/>
                <a:cs typeface="Arial" panose="020B0604020202020204" pitchFamily="34" charset="0"/>
              </a:rPr>
              <a:t> yeni </a:t>
            </a:r>
            <a:r>
              <a:rPr lang="en-US" sz="2000" b="1" i="1" dirty="0" err="1">
                <a:solidFill>
                  <a:schemeClr val="bg1"/>
                </a:solidFill>
                <a:effectLst/>
                <a:latin typeface="Arial" panose="020B0604020202020204" pitchFamily="34" charset="0"/>
                <a:cs typeface="Arial" panose="020B0604020202020204" pitchFamily="34" charset="0"/>
              </a:rPr>
              <a:t>parlaq</a:t>
            </a:r>
            <a:r>
              <a:rPr lang="en-US" sz="2000" b="1" i="1" dirty="0">
                <a:solidFill>
                  <a:schemeClr val="bg1"/>
                </a:solidFill>
                <a:effectLst/>
                <a:latin typeface="Arial" panose="020B0604020202020204" pitchFamily="34" charset="0"/>
                <a:cs typeface="Arial" panose="020B0604020202020204" pitchFamily="34" charset="0"/>
              </a:rPr>
              <a:t> </a:t>
            </a:r>
            <a:r>
              <a:rPr lang="en-US" sz="2000" b="1" i="1" dirty="0" err="1">
                <a:solidFill>
                  <a:schemeClr val="bg1"/>
                </a:solidFill>
                <a:effectLst/>
                <a:latin typeface="Arial" panose="020B0604020202020204" pitchFamily="34" charset="0"/>
                <a:cs typeface="Arial" panose="020B0604020202020204" pitchFamily="34" charset="0"/>
              </a:rPr>
              <a:t>səhifə</a:t>
            </a:r>
            <a:r>
              <a:rPr lang="en-US" sz="2000" b="1" i="1" dirty="0">
                <a:solidFill>
                  <a:schemeClr val="bg1"/>
                </a:solidFill>
                <a:effectLst/>
                <a:latin typeface="Arial" panose="020B0604020202020204" pitchFamily="34" charset="0"/>
                <a:cs typeface="Arial" panose="020B0604020202020204" pitchFamily="34" charset="0"/>
              </a:rPr>
              <a:t> </a:t>
            </a:r>
            <a:r>
              <a:rPr lang="en-US" sz="2000" b="1" i="1" dirty="0" err="1">
                <a:solidFill>
                  <a:schemeClr val="bg1"/>
                </a:solidFill>
                <a:effectLst/>
                <a:latin typeface="Arial" panose="020B0604020202020204" pitchFamily="34" charset="0"/>
                <a:cs typeface="Arial" panose="020B0604020202020204" pitchFamily="34" charset="0"/>
              </a:rPr>
              <a:t>yazdılar</a:t>
            </a:r>
            <a:r>
              <a:rPr lang="en-US" sz="2000" b="1" i="1" dirty="0">
                <a:solidFill>
                  <a:schemeClr val="bg1"/>
                </a:solidFill>
                <a:effectLst/>
                <a:latin typeface="Arial" panose="020B0604020202020204" pitchFamily="34" charset="0"/>
                <a:cs typeface="Arial" panose="020B0604020202020204" pitchFamily="34" charset="0"/>
              </a:rPr>
              <a:t>.</a:t>
            </a:r>
            <a:endParaRPr lang="az-Latn-AZ" sz="2000" b="1" i="1" dirty="0">
              <a:solidFill>
                <a:schemeClr val="bg1"/>
              </a:solidFill>
              <a:effectLst/>
              <a:latin typeface="Arial" panose="020B0604020202020204" pitchFamily="34" charset="0"/>
              <a:cs typeface="Arial" panose="020B0604020202020204" pitchFamily="34" charset="0"/>
            </a:endParaRPr>
          </a:p>
          <a:p>
            <a:pPr algn="just"/>
            <a:endParaRPr lang="az-Latn-AZ" sz="2000" b="1" i="1" dirty="0">
              <a:solidFill>
                <a:schemeClr val="bg1"/>
              </a:solidFill>
              <a:latin typeface="Arial" panose="020B0604020202020204" pitchFamily="34" charset="0"/>
              <a:cs typeface="Arial" panose="020B0604020202020204" pitchFamily="34" charset="0"/>
            </a:endParaRPr>
          </a:p>
        </p:txBody>
      </p:sp>
      <p:pic>
        <p:nvPicPr>
          <p:cNvPr id="10" name="Рисунок 9">
            <a:extLst>
              <a:ext uri="{FF2B5EF4-FFF2-40B4-BE49-F238E27FC236}">
                <a16:creationId xmlns:a16="http://schemas.microsoft.com/office/drawing/2014/main" id="{5360EA4A-B53E-42EE-805B-833C260CBB5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523545" y="437819"/>
            <a:ext cx="4311348" cy="5793943"/>
          </a:xfrm>
          <a:prstGeom prst="rect">
            <a:avLst/>
          </a:prstGeom>
          <a:ln>
            <a:noFill/>
          </a:ln>
          <a:effectLst>
            <a:outerShdw blurRad="292100" dist="139700" dir="2700000" algn="tl" rotWithShape="0">
              <a:srgbClr val="333333">
                <a:alpha val="65000"/>
              </a:srgbClr>
            </a:outerShdw>
          </a:effectLst>
        </p:spPr>
      </p:pic>
      <p:sp>
        <p:nvSpPr>
          <p:cNvPr id="12" name="TextBox 11">
            <a:extLst>
              <a:ext uri="{FF2B5EF4-FFF2-40B4-BE49-F238E27FC236}">
                <a16:creationId xmlns:a16="http://schemas.microsoft.com/office/drawing/2014/main" id="{87DA4CE5-FC70-480C-9CD4-3D0AD1B8C092}"/>
              </a:ext>
            </a:extLst>
          </p:cNvPr>
          <p:cNvSpPr txBox="1"/>
          <p:nvPr/>
        </p:nvSpPr>
        <p:spPr>
          <a:xfrm>
            <a:off x="-79744" y="4969523"/>
            <a:ext cx="4651744" cy="646331"/>
          </a:xfrm>
          <a:prstGeom prst="rect">
            <a:avLst/>
          </a:prstGeom>
          <a:noFill/>
        </p:spPr>
        <p:txBody>
          <a:bodyPr wrap="square">
            <a:spAutoFit/>
          </a:bodyPr>
          <a:lstStyle/>
          <a:p>
            <a:pPr algn="r"/>
            <a:r>
              <a:rPr lang="az-Latn-AZ" sz="1800" b="1" i="1" dirty="0">
                <a:solidFill>
                  <a:schemeClr val="bg1"/>
                </a:solidFill>
                <a:latin typeface="Arial" panose="020B0604020202020204" pitchFamily="34" charset="0"/>
                <a:cs typeface="Arial" panose="020B0604020202020204" pitchFamily="34" charset="0"/>
              </a:rPr>
              <a:t>İlham Əliyev, </a:t>
            </a:r>
          </a:p>
          <a:p>
            <a:pPr algn="r"/>
            <a:r>
              <a:rPr lang="az-Latn-AZ" sz="1800" b="1" i="1" dirty="0">
                <a:solidFill>
                  <a:schemeClr val="bg1"/>
                </a:solidFill>
                <a:latin typeface="Arial" panose="020B0604020202020204" pitchFamily="34" charset="0"/>
                <a:cs typeface="Arial" panose="020B0604020202020204" pitchFamily="34" charset="0"/>
              </a:rPr>
              <a:t>Azərbaycan Respublikasının Prezidenti </a:t>
            </a:r>
          </a:p>
        </p:txBody>
      </p:sp>
    </p:spTree>
    <p:extLst>
      <p:ext uri="{BB962C8B-B14F-4D97-AF65-F5344CB8AC3E}">
        <p14:creationId xmlns:p14="http://schemas.microsoft.com/office/powerpoint/2010/main" val="190367908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Рисунок 4">
            <a:extLst>
              <a:ext uri="{FF2B5EF4-FFF2-40B4-BE49-F238E27FC236}">
                <a16:creationId xmlns:a16="http://schemas.microsoft.com/office/drawing/2014/main" id="{A7EF2FBD-6475-420B-AEE9-7D25AF8E6817}"/>
              </a:ext>
            </a:extLst>
          </p:cNvPr>
          <p:cNvPicPr>
            <a:picLocks noChangeAspect="1"/>
          </p:cNvPicPr>
          <p:nvPr/>
        </p:nvPicPr>
        <p:blipFill>
          <a:blip r:embed="rId3"/>
          <a:stretch>
            <a:fillRect/>
          </a:stretch>
        </p:blipFill>
        <p:spPr>
          <a:xfrm>
            <a:off x="61148" y="0"/>
            <a:ext cx="9082852" cy="6858000"/>
          </a:xfrm>
          <a:prstGeom prst="rect">
            <a:avLst/>
          </a:prstGeom>
        </p:spPr>
      </p:pic>
      <p:pic>
        <p:nvPicPr>
          <p:cNvPr id="10" name="Рисунок 9">
            <a:extLst>
              <a:ext uri="{FF2B5EF4-FFF2-40B4-BE49-F238E27FC236}">
                <a16:creationId xmlns:a16="http://schemas.microsoft.com/office/drawing/2014/main" id="{3464D71A-4393-4261-9A1B-210B5A81BD49}"/>
              </a:ext>
            </a:extLst>
          </p:cNvPr>
          <p:cNvPicPr>
            <a:picLocks noChangeAspect="1"/>
          </p:cNvPicPr>
          <p:nvPr/>
        </p:nvPicPr>
        <p:blipFill>
          <a:blip r:embed="rId4"/>
          <a:stretch>
            <a:fillRect/>
          </a:stretch>
        </p:blipFill>
        <p:spPr>
          <a:xfrm>
            <a:off x="435935" y="0"/>
            <a:ext cx="8250865" cy="6835290"/>
          </a:xfrm>
          <a:prstGeom prst="rect">
            <a:avLst/>
          </a:prstGeom>
          <a:effectLst>
            <a:softEdge rad="127000"/>
          </a:effectLst>
        </p:spPr>
      </p:pic>
      <p:sp>
        <p:nvSpPr>
          <p:cNvPr id="9" name="TextBox 8">
            <a:extLst>
              <a:ext uri="{FF2B5EF4-FFF2-40B4-BE49-F238E27FC236}">
                <a16:creationId xmlns:a16="http://schemas.microsoft.com/office/drawing/2014/main" id="{54611E83-AA01-40DC-B456-376217AB1982}"/>
              </a:ext>
            </a:extLst>
          </p:cNvPr>
          <p:cNvSpPr txBox="1"/>
          <p:nvPr/>
        </p:nvSpPr>
        <p:spPr>
          <a:xfrm>
            <a:off x="1180214" y="0"/>
            <a:ext cx="6741042" cy="954107"/>
          </a:xfrm>
          <a:prstGeom prst="rect">
            <a:avLst/>
          </a:prstGeom>
          <a:noFill/>
        </p:spPr>
        <p:txBody>
          <a:bodyPr wrap="square">
            <a:spAutoFit/>
          </a:bodyPr>
          <a:lstStyle/>
          <a:p>
            <a:pPr algn="ctr"/>
            <a:r>
              <a:rPr lang="az-Latn-AZ" sz="2800" b="1" dirty="0">
                <a:solidFill>
                  <a:schemeClr val="bg1"/>
                </a:solidFill>
                <a:latin typeface="Arial" panose="020B0604020202020204" pitchFamily="34" charset="0"/>
                <a:cs typeface="Arial" panose="020B0604020202020204" pitchFamily="34" charset="0"/>
              </a:rPr>
              <a:t>20 Yanvar: Tariximizin şəhid qanı ilə yazılmış hünər səhifəsi </a:t>
            </a:r>
          </a:p>
        </p:txBody>
      </p:sp>
      <p:sp>
        <p:nvSpPr>
          <p:cNvPr id="13" name="TextBox 12">
            <a:extLst>
              <a:ext uri="{FF2B5EF4-FFF2-40B4-BE49-F238E27FC236}">
                <a16:creationId xmlns:a16="http://schemas.microsoft.com/office/drawing/2014/main" id="{4B762418-E1B8-44EE-A938-D888DC9A3683}"/>
              </a:ext>
            </a:extLst>
          </p:cNvPr>
          <p:cNvSpPr txBox="1"/>
          <p:nvPr/>
        </p:nvSpPr>
        <p:spPr>
          <a:xfrm>
            <a:off x="1180213" y="6211669"/>
            <a:ext cx="6836735" cy="369332"/>
          </a:xfrm>
          <a:prstGeom prst="rect">
            <a:avLst/>
          </a:prstGeom>
          <a:noFill/>
        </p:spPr>
        <p:txBody>
          <a:bodyPr wrap="square">
            <a:spAutoFit/>
          </a:bodyPr>
          <a:lstStyle/>
          <a:p>
            <a:pPr algn="ctr"/>
            <a:r>
              <a:rPr lang="az-Latn-AZ" dirty="0">
                <a:hlinkClick r:id="rId5"/>
              </a:rPr>
              <a:t>https://www.anl.az/down/meqale/iki_sahil/2025/yanvar/930596.htm</a:t>
            </a:r>
            <a:r>
              <a:rPr lang="az-Latn-AZ" dirty="0"/>
              <a:t> </a:t>
            </a:r>
          </a:p>
        </p:txBody>
      </p:sp>
    </p:spTree>
    <p:extLst>
      <p:ext uri="{BB962C8B-B14F-4D97-AF65-F5344CB8AC3E}">
        <p14:creationId xmlns:p14="http://schemas.microsoft.com/office/powerpoint/2010/main" val="95261013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Рисунок 4">
            <a:extLst>
              <a:ext uri="{FF2B5EF4-FFF2-40B4-BE49-F238E27FC236}">
                <a16:creationId xmlns:a16="http://schemas.microsoft.com/office/drawing/2014/main" id="{55A02136-7521-4F41-A30A-DA4348DF3175}"/>
              </a:ext>
            </a:extLst>
          </p:cNvPr>
          <p:cNvPicPr>
            <a:picLocks noChangeAspect="1"/>
          </p:cNvPicPr>
          <p:nvPr/>
        </p:nvPicPr>
        <p:blipFill>
          <a:blip r:embed="rId3"/>
          <a:stretch>
            <a:fillRect/>
          </a:stretch>
        </p:blipFill>
        <p:spPr>
          <a:xfrm>
            <a:off x="0" y="0"/>
            <a:ext cx="9114751" cy="6858000"/>
          </a:xfrm>
          <a:prstGeom prst="rect">
            <a:avLst/>
          </a:prstGeom>
        </p:spPr>
      </p:pic>
      <p:sp>
        <p:nvSpPr>
          <p:cNvPr id="13" name="TextBox 12">
            <a:extLst>
              <a:ext uri="{FF2B5EF4-FFF2-40B4-BE49-F238E27FC236}">
                <a16:creationId xmlns:a16="http://schemas.microsoft.com/office/drawing/2014/main" id="{22F34DCE-B3A3-48BD-8E88-EB94FD4CCC3E}"/>
              </a:ext>
            </a:extLst>
          </p:cNvPr>
          <p:cNvSpPr txBox="1"/>
          <p:nvPr/>
        </p:nvSpPr>
        <p:spPr>
          <a:xfrm>
            <a:off x="210457" y="120247"/>
            <a:ext cx="8723085" cy="707886"/>
          </a:xfrm>
          <a:prstGeom prst="rect">
            <a:avLst/>
          </a:prstGeom>
          <a:noFill/>
        </p:spPr>
        <p:txBody>
          <a:bodyPr wrap="square">
            <a:spAutoFit/>
          </a:bodyPr>
          <a:lstStyle/>
          <a:p>
            <a:pPr algn="ctr"/>
            <a:r>
              <a:rPr lang="az-Latn-AZ" sz="2000" b="1" dirty="0">
                <a:solidFill>
                  <a:schemeClr val="bg1"/>
                </a:solidFill>
                <a:latin typeface="Arial" panose="020B0604020202020204" pitchFamily="34" charset="0"/>
                <a:cs typeface="Arial" panose="020B0604020202020204" pitchFamily="34" charset="0"/>
              </a:rPr>
              <a:t>Milli qürur və qəhrəmanlıq tariximiz : 20 Yanvar faciəsi Ümummilli Lider Heydər Əliyevin sayəsində əsl siyasi-hüquqi qiymətini aldı</a:t>
            </a:r>
          </a:p>
        </p:txBody>
      </p:sp>
      <p:sp>
        <p:nvSpPr>
          <p:cNvPr id="17" name="TextBox 16">
            <a:extLst>
              <a:ext uri="{FF2B5EF4-FFF2-40B4-BE49-F238E27FC236}">
                <a16:creationId xmlns:a16="http://schemas.microsoft.com/office/drawing/2014/main" id="{57C0C9D9-24B7-4664-B219-2DB3E9601483}"/>
              </a:ext>
            </a:extLst>
          </p:cNvPr>
          <p:cNvSpPr txBox="1"/>
          <p:nvPr/>
        </p:nvSpPr>
        <p:spPr>
          <a:xfrm>
            <a:off x="689428" y="6368421"/>
            <a:ext cx="7438572" cy="369332"/>
          </a:xfrm>
          <a:prstGeom prst="rect">
            <a:avLst/>
          </a:prstGeom>
          <a:noFill/>
        </p:spPr>
        <p:txBody>
          <a:bodyPr wrap="square">
            <a:spAutoFit/>
          </a:bodyPr>
          <a:lstStyle/>
          <a:p>
            <a:pPr algn="ctr"/>
            <a:r>
              <a:rPr lang="az-Latn-AZ" dirty="0">
                <a:hlinkClick r:id="rId4"/>
              </a:rPr>
              <a:t>http://www.anl.az/down/meqale/azerbaycan/2024/yanvar/888464.htm</a:t>
            </a:r>
            <a:r>
              <a:rPr lang="az-Latn-AZ" dirty="0"/>
              <a:t> </a:t>
            </a:r>
          </a:p>
        </p:txBody>
      </p:sp>
      <p:pic>
        <p:nvPicPr>
          <p:cNvPr id="6" name="Picture 4">
            <a:extLst>
              <a:ext uri="{FF2B5EF4-FFF2-40B4-BE49-F238E27FC236}">
                <a16:creationId xmlns:a16="http://schemas.microsoft.com/office/drawing/2014/main" id="{D08EDE17-577C-4EC0-ACB5-1065C08199A5}"/>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89428" y="954005"/>
            <a:ext cx="7765960" cy="528353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112520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Рисунок 5">
            <a:extLst>
              <a:ext uri="{FF2B5EF4-FFF2-40B4-BE49-F238E27FC236}">
                <a16:creationId xmlns:a16="http://schemas.microsoft.com/office/drawing/2014/main" id="{6DE5A4F1-D9E4-4174-97DC-B7A4FC8C18C8}"/>
              </a:ext>
            </a:extLst>
          </p:cNvPr>
          <p:cNvPicPr>
            <a:picLocks noChangeAspect="1"/>
          </p:cNvPicPr>
          <p:nvPr/>
        </p:nvPicPr>
        <p:blipFill>
          <a:blip r:embed="rId3"/>
          <a:stretch>
            <a:fillRect/>
          </a:stretch>
        </p:blipFill>
        <p:spPr>
          <a:xfrm>
            <a:off x="0" y="0"/>
            <a:ext cx="9114751" cy="6858000"/>
          </a:xfrm>
          <a:prstGeom prst="rect">
            <a:avLst/>
          </a:prstGeom>
        </p:spPr>
      </p:pic>
      <p:sp>
        <p:nvSpPr>
          <p:cNvPr id="5" name="TextBox 4">
            <a:extLst>
              <a:ext uri="{FF2B5EF4-FFF2-40B4-BE49-F238E27FC236}">
                <a16:creationId xmlns:a16="http://schemas.microsoft.com/office/drawing/2014/main" id="{9B616FBF-CAEA-4713-90C6-41EB21AFA63A}"/>
              </a:ext>
            </a:extLst>
          </p:cNvPr>
          <p:cNvSpPr txBox="1"/>
          <p:nvPr/>
        </p:nvSpPr>
        <p:spPr>
          <a:xfrm>
            <a:off x="878113" y="44325"/>
            <a:ext cx="7496629" cy="954107"/>
          </a:xfrm>
          <a:prstGeom prst="rect">
            <a:avLst/>
          </a:prstGeom>
          <a:noFill/>
        </p:spPr>
        <p:txBody>
          <a:bodyPr wrap="square">
            <a:spAutoFit/>
          </a:bodyPr>
          <a:lstStyle/>
          <a:p>
            <a:pPr algn="ctr"/>
            <a:r>
              <a:rPr lang="az-Latn-AZ" sz="2800" b="1" dirty="0">
                <a:solidFill>
                  <a:schemeClr val="bg1"/>
                </a:solidFill>
                <a:latin typeface="Arial" panose="020B0604020202020204" pitchFamily="34" charset="0"/>
                <a:cs typeface="Arial" panose="020B0604020202020204" pitchFamily="34" charset="0"/>
              </a:rPr>
              <a:t>Heydər Əliyevin prinsipial mövqeyi: </a:t>
            </a:r>
          </a:p>
          <a:p>
            <a:pPr algn="ctr"/>
            <a:r>
              <a:rPr lang="az-Latn-AZ" sz="2800" b="1" dirty="0">
                <a:solidFill>
                  <a:schemeClr val="bg1"/>
                </a:solidFill>
                <a:latin typeface="Arial" panose="020B0604020202020204" pitchFamily="34" charset="0"/>
                <a:cs typeface="Arial" panose="020B0604020202020204" pitchFamily="34" charset="0"/>
              </a:rPr>
              <a:t>20 Yanvar faciəsinə ilk kəskin etiraz</a:t>
            </a:r>
          </a:p>
        </p:txBody>
      </p:sp>
      <p:pic>
        <p:nvPicPr>
          <p:cNvPr id="4100" name="Picture 4">
            <a:extLst>
              <a:ext uri="{FF2B5EF4-FFF2-40B4-BE49-F238E27FC236}">
                <a16:creationId xmlns:a16="http://schemas.microsoft.com/office/drawing/2014/main" id="{32971C3B-EF7F-4DBB-A1D5-1DF1A2B371C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09601" y="1028700"/>
            <a:ext cx="7605484" cy="5133701"/>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
        <p:nvSpPr>
          <p:cNvPr id="10" name="TextBox 9">
            <a:extLst>
              <a:ext uri="{FF2B5EF4-FFF2-40B4-BE49-F238E27FC236}">
                <a16:creationId xmlns:a16="http://schemas.microsoft.com/office/drawing/2014/main" id="{E5B93D54-0CB7-4031-A251-09200F437457}"/>
              </a:ext>
            </a:extLst>
          </p:cNvPr>
          <p:cNvSpPr txBox="1"/>
          <p:nvPr/>
        </p:nvSpPr>
        <p:spPr>
          <a:xfrm>
            <a:off x="769258" y="6197600"/>
            <a:ext cx="7605484" cy="369332"/>
          </a:xfrm>
          <a:prstGeom prst="rect">
            <a:avLst/>
          </a:prstGeom>
          <a:noFill/>
        </p:spPr>
        <p:txBody>
          <a:bodyPr wrap="square">
            <a:spAutoFit/>
          </a:bodyPr>
          <a:lstStyle/>
          <a:p>
            <a:r>
              <a:rPr lang="az-Latn-AZ" dirty="0">
                <a:hlinkClick r:id="rId5"/>
              </a:rPr>
              <a:t>http://www.anl.az/down/meqale/respublika/2024/yanvar/892100(meqale).pdf</a:t>
            </a:r>
            <a:r>
              <a:rPr lang="az-Latn-AZ" dirty="0"/>
              <a:t> </a:t>
            </a:r>
          </a:p>
        </p:txBody>
      </p:sp>
    </p:spTree>
    <p:extLst>
      <p:ext uri="{BB962C8B-B14F-4D97-AF65-F5344CB8AC3E}">
        <p14:creationId xmlns:p14="http://schemas.microsoft.com/office/powerpoint/2010/main" val="336002168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Рисунок 5">
            <a:extLst>
              <a:ext uri="{FF2B5EF4-FFF2-40B4-BE49-F238E27FC236}">
                <a16:creationId xmlns:a16="http://schemas.microsoft.com/office/drawing/2014/main" id="{840731AB-3157-41A5-A923-129239CDA917}"/>
              </a:ext>
            </a:extLst>
          </p:cNvPr>
          <p:cNvPicPr>
            <a:picLocks noChangeAspect="1"/>
          </p:cNvPicPr>
          <p:nvPr/>
        </p:nvPicPr>
        <p:blipFill>
          <a:blip r:embed="rId3"/>
          <a:stretch>
            <a:fillRect/>
          </a:stretch>
        </p:blipFill>
        <p:spPr>
          <a:xfrm>
            <a:off x="0" y="0"/>
            <a:ext cx="9114751" cy="6858000"/>
          </a:xfrm>
          <a:prstGeom prst="rect">
            <a:avLst/>
          </a:prstGeom>
        </p:spPr>
      </p:pic>
      <p:pic>
        <p:nvPicPr>
          <p:cNvPr id="8" name="Рисунок 7">
            <a:extLst>
              <a:ext uri="{FF2B5EF4-FFF2-40B4-BE49-F238E27FC236}">
                <a16:creationId xmlns:a16="http://schemas.microsoft.com/office/drawing/2014/main" id="{B9C0A806-C03F-4D0E-B9B0-AF33440BBC5A}"/>
              </a:ext>
            </a:extLst>
          </p:cNvPr>
          <p:cNvPicPr>
            <a:picLocks noChangeAspect="1"/>
          </p:cNvPicPr>
          <p:nvPr/>
        </p:nvPicPr>
        <p:blipFill>
          <a:blip r:embed="rId4"/>
          <a:stretch>
            <a:fillRect/>
          </a:stretch>
        </p:blipFill>
        <p:spPr>
          <a:xfrm>
            <a:off x="1305282" y="1015663"/>
            <a:ext cx="6940521" cy="5283537"/>
          </a:xfrm>
          <a:prstGeom prst="rect">
            <a:avLst/>
          </a:prstGeom>
          <a:ln>
            <a:noFill/>
          </a:ln>
          <a:effectLst>
            <a:outerShdw blurRad="292100" dist="139700" dir="2700000" algn="tl" rotWithShape="0">
              <a:srgbClr val="333333">
                <a:alpha val="65000"/>
              </a:srgbClr>
            </a:outerShdw>
          </a:effectLst>
        </p:spPr>
      </p:pic>
      <p:sp>
        <p:nvSpPr>
          <p:cNvPr id="5" name="TextBox 4">
            <a:extLst>
              <a:ext uri="{FF2B5EF4-FFF2-40B4-BE49-F238E27FC236}">
                <a16:creationId xmlns:a16="http://schemas.microsoft.com/office/drawing/2014/main" id="{110587CB-D6E0-495D-97EA-1FF172BEABD0}"/>
              </a:ext>
            </a:extLst>
          </p:cNvPr>
          <p:cNvSpPr txBox="1"/>
          <p:nvPr/>
        </p:nvSpPr>
        <p:spPr>
          <a:xfrm>
            <a:off x="203200" y="0"/>
            <a:ext cx="8940800" cy="1015663"/>
          </a:xfrm>
          <a:prstGeom prst="rect">
            <a:avLst/>
          </a:prstGeom>
          <a:noFill/>
        </p:spPr>
        <p:txBody>
          <a:bodyPr wrap="square">
            <a:spAutoFit/>
          </a:bodyPr>
          <a:lstStyle/>
          <a:p>
            <a:pPr algn="ctr"/>
            <a:r>
              <a:rPr lang="az-Latn-AZ" sz="2000" b="1" dirty="0">
                <a:solidFill>
                  <a:schemeClr val="bg1"/>
                </a:solidFill>
                <a:latin typeface="Arial" panose="020B0604020202020204" pitchFamily="34" charset="0"/>
                <a:cs typeface="Arial" panose="020B0604020202020204" pitchFamily="34" charset="0"/>
              </a:rPr>
              <a:t>20 Yanvar hadisələrinə ilk hüquqi qiymətin verilməsi siyasi qətiyyətin nəticəsi idi: 1994-cü il mart ayının 29-da parlament "1990-cı il yanvarın 20-də Bakıda törədilmiş faciəli hadisələr haqqında" Qərar qəbul edib</a:t>
            </a:r>
          </a:p>
        </p:txBody>
      </p:sp>
      <p:sp>
        <p:nvSpPr>
          <p:cNvPr id="7" name="TextBox 6">
            <a:extLst>
              <a:ext uri="{FF2B5EF4-FFF2-40B4-BE49-F238E27FC236}">
                <a16:creationId xmlns:a16="http://schemas.microsoft.com/office/drawing/2014/main" id="{5B36E9A6-EB2F-41B5-BCFC-847EBA59E0DE}"/>
              </a:ext>
            </a:extLst>
          </p:cNvPr>
          <p:cNvSpPr txBox="1"/>
          <p:nvPr/>
        </p:nvSpPr>
        <p:spPr>
          <a:xfrm>
            <a:off x="790620" y="6299200"/>
            <a:ext cx="7562760" cy="369332"/>
          </a:xfrm>
          <a:prstGeom prst="rect">
            <a:avLst/>
          </a:prstGeom>
          <a:noFill/>
        </p:spPr>
        <p:txBody>
          <a:bodyPr wrap="square">
            <a:spAutoFit/>
          </a:bodyPr>
          <a:lstStyle/>
          <a:p>
            <a:pPr algn="r"/>
            <a:r>
              <a:rPr lang="az-Latn-AZ" dirty="0">
                <a:hlinkClick r:id="rId5"/>
              </a:rPr>
              <a:t>http://www.anl.az/down/meqale/respublika/2024/mart/885264(meqale).pdf</a:t>
            </a:r>
            <a:r>
              <a:rPr lang="az-Latn-AZ" dirty="0"/>
              <a:t> </a:t>
            </a:r>
          </a:p>
        </p:txBody>
      </p:sp>
    </p:spTree>
    <p:extLst>
      <p:ext uri="{BB962C8B-B14F-4D97-AF65-F5344CB8AC3E}">
        <p14:creationId xmlns:p14="http://schemas.microsoft.com/office/powerpoint/2010/main" val="295286962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Рисунок 2">
            <a:extLst>
              <a:ext uri="{FF2B5EF4-FFF2-40B4-BE49-F238E27FC236}">
                <a16:creationId xmlns:a16="http://schemas.microsoft.com/office/drawing/2014/main" id="{3240222E-D9AF-4A1F-9772-4AF3750FDA8D}"/>
              </a:ext>
            </a:extLst>
          </p:cNvPr>
          <p:cNvPicPr>
            <a:picLocks noChangeAspect="1"/>
          </p:cNvPicPr>
          <p:nvPr/>
        </p:nvPicPr>
        <p:blipFill>
          <a:blip r:embed="rId3"/>
          <a:stretch>
            <a:fillRect/>
          </a:stretch>
        </p:blipFill>
        <p:spPr>
          <a:xfrm>
            <a:off x="0" y="0"/>
            <a:ext cx="9144000" cy="6858000"/>
          </a:xfrm>
          <a:prstGeom prst="rect">
            <a:avLst/>
          </a:prstGeom>
        </p:spPr>
      </p:pic>
      <p:pic>
        <p:nvPicPr>
          <p:cNvPr id="1026" name="Picture 2" descr="İlham Əliyev və birinci xanım Mehriban Əliyeva 20 Yanvar faciəsinin 34-cü ildönümü ilə əlaqədar Şəhidlər xiyabanını ziyarət ediblər">
            <a:extLst>
              <a:ext uri="{FF2B5EF4-FFF2-40B4-BE49-F238E27FC236}">
                <a16:creationId xmlns:a16="http://schemas.microsoft.com/office/drawing/2014/main" id="{60D7FB09-7C77-49F7-BC02-58F5C239AEA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14909" y="1220953"/>
            <a:ext cx="8714181" cy="4416093"/>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a:extLst>
              <a:ext uri="{FF2B5EF4-FFF2-40B4-BE49-F238E27FC236}">
                <a16:creationId xmlns:a16="http://schemas.microsoft.com/office/drawing/2014/main" id="{BC42AE8F-A85C-4C61-B0A3-74F33A5681B0}"/>
              </a:ext>
            </a:extLst>
          </p:cNvPr>
          <p:cNvSpPr txBox="1"/>
          <p:nvPr/>
        </p:nvSpPr>
        <p:spPr>
          <a:xfrm>
            <a:off x="2541181" y="425811"/>
            <a:ext cx="4572000" cy="461665"/>
          </a:xfrm>
          <a:prstGeom prst="rect">
            <a:avLst/>
          </a:prstGeom>
          <a:noFill/>
        </p:spPr>
        <p:txBody>
          <a:bodyPr wrap="square">
            <a:spAutoFit/>
          </a:bodyPr>
          <a:lstStyle/>
          <a:p>
            <a:pPr algn="ctr"/>
            <a:r>
              <a:rPr lang="az-Latn-AZ" sz="2400" b="1" dirty="0">
                <a:solidFill>
                  <a:schemeClr val="bg1"/>
                </a:solidFill>
                <a:latin typeface="Arial" panose="020B0604020202020204" pitchFamily="34" charset="0"/>
                <a:cs typeface="Arial" panose="020B0604020202020204" pitchFamily="34" charset="0"/>
              </a:rPr>
              <a:t>Əbədi ehtiramla</a:t>
            </a:r>
          </a:p>
        </p:txBody>
      </p:sp>
      <p:sp>
        <p:nvSpPr>
          <p:cNvPr id="9" name="TextBox 8">
            <a:extLst>
              <a:ext uri="{FF2B5EF4-FFF2-40B4-BE49-F238E27FC236}">
                <a16:creationId xmlns:a16="http://schemas.microsoft.com/office/drawing/2014/main" id="{3A65AC60-A389-4227-94C3-8C30FE6D0383}"/>
              </a:ext>
            </a:extLst>
          </p:cNvPr>
          <p:cNvSpPr txBox="1"/>
          <p:nvPr/>
        </p:nvSpPr>
        <p:spPr>
          <a:xfrm>
            <a:off x="893133" y="5970523"/>
            <a:ext cx="7357731" cy="369332"/>
          </a:xfrm>
          <a:prstGeom prst="rect">
            <a:avLst/>
          </a:prstGeom>
          <a:noFill/>
        </p:spPr>
        <p:txBody>
          <a:bodyPr wrap="square">
            <a:spAutoFit/>
          </a:bodyPr>
          <a:lstStyle/>
          <a:p>
            <a:r>
              <a:rPr lang="az-Latn-AZ" dirty="0">
                <a:hlinkClick r:id="rId5"/>
              </a:rPr>
              <a:t>https://www.anl.az/down/meqale/azerbaycan/2024/yanvar/930619(meqale).pdf</a:t>
            </a:r>
            <a:r>
              <a:rPr lang="az-Latn-AZ" dirty="0"/>
              <a:t> </a:t>
            </a:r>
          </a:p>
        </p:txBody>
      </p:sp>
    </p:spTree>
    <p:extLst>
      <p:ext uri="{BB962C8B-B14F-4D97-AF65-F5344CB8AC3E}">
        <p14:creationId xmlns:p14="http://schemas.microsoft.com/office/powerpoint/2010/main" val="143679678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Рисунок 5">
            <a:extLst>
              <a:ext uri="{FF2B5EF4-FFF2-40B4-BE49-F238E27FC236}">
                <a16:creationId xmlns:a16="http://schemas.microsoft.com/office/drawing/2014/main" id="{8CB0C237-5F21-454D-A4E1-879220BF3666}"/>
              </a:ext>
            </a:extLst>
          </p:cNvPr>
          <p:cNvPicPr>
            <a:picLocks noChangeAspect="1"/>
          </p:cNvPicPr>
          <p:nvPr/>
        </p:nvPicPr>
        <p:blipFill>
          <a:blip r:embed="rId3"/>
          <a:stretch>
            <a:fillRect/>
          </a:stretch>
        </p:blipFill>
        <p:spPr>
          <a:xfrm>
            <a:off x="0" y="0"/>
            <a:ext cx="9114751" cy="6858000"/>
          </a:xfrm>
          <a:prstGeom prst="rect">
            <a:avLst/>
          </a:prstGeom>
        </p:spPr>
      </p:pic>
      <p:sp>
        <p:nvSpPr>
          <p:cNvPr id="5" name="TextBox 4">
            <a:extLst>
              <a:ext uri="{FF2B5EF4-FFF2-40B4-BE49-F238E27FC236}">
                <a16:creationId xmlns:a16="http://schemas.microsoft.com/office/drawing/2014/main" id="{9165162A-D0E2-4B9A-8A42-0DACEE9AA493}"/>
              </a:ext>
            </a:extLst>
          </p:cNvPr>
          <p:cNvSpPr txBox="1"/>
          <p:nvPr/>
        </p:nvSpPr>
        <p:spPr>
          <a:xfrm>
            <a:off x="812800" y="243504"/>
            <a:ext cx="8011885" cy="523220"/>
          </a:xfrm>
          <a:prstGeom prst="rect">
            <a:avLst/>
          </a:prstGeom>
          <a:noFill/>
        </p:spPr>
        <p:txBody>
          <a:bodyPr wrap="square">
            <a:spAutoFit/>
          </a:bodyPr>
          <a:lstStyle/>
          <a:p>
            <a:r>
              <a:rPr lang="az-Latn-AZ" sz="2800" b="1" dirty="0">
                <a:solidFill>
                  <a:schemeClr val="bg1"/>
                </a:solidFill>
                <a:latin typeface="Arial" panose="020B0604020202020204" pitchFamily="34" charset="0"/>
                <a:cs typeface="Arial" panose="020B0604020202020204" pitchFamily="34" charset="0"/>
              </a:rPr>
              <a:t>20 Yanvar - 8 noyabr zəfərimizin bünövrəsi</a:t>
            </a:r>
          </a:p>
        </p:txBody>
      </p:sp>
      <p:sp>
        <p:nvSpPr>
          <p:cNvPr id="7" name="TextBox 6">
            <a:extLst>
              <a:ext uri="{FF2B5EF4-FFF2-40B4-BE49-F238E27FC236}">
                <a16:creationId xmlns:a16="http://schemas.microsoft.com/office/drawing/2014/main" id="{742C93B8-6625-4D99-942C-9B4B656CCA73}"/>
              </a:ext>
            </a:extLst>
          </p:cNvPr>
          <p:cNvSpPr txBox="1"/>
          <p:nvPr/>
        </p:nvSpPr>
        <p:spPr>
          <a:xfrm>
            <a:off x="1059543" y="6137505"/>
            <a:ext cx="7024914" cy="369332"/>
          </a:xfrm>
          <a:prstGeom prst="rect">
            <a:avLst/>
          </a:prstGeom>
          <a:noFill/>
        </p:spPr>
        <p:txBody>
          <a:bodyPr wrap="square">
            <a:spAutoFit/>
          </a:bodyPr>
          <a:lstStyle/>
          <a:p>
            <a:pPr algn="ctr"/>
            <a:r>
              <a:rPr lang="az-Latn-AZ" dirty="0">
                <a:hlinkClick r:id="rId4"/>
              </a:rPr>
              <a:t>http://www.anl.az/down/meqale/azerbaycan/2024/yanvar/888505.htm</a:t>
            </a:r>
            <a:r>
              <a:rPr lang="az-Latn-AZ" dirty="0"/>
              <a:t> </a:t>
            </a:r>
          </a:p>
        </p:txBody>
      </p:sp>
      <p:pic>
        <p:nvPicPr>
          <p:cNvPr id="9" name="Рисунок 8">
            <a:extLst>
              <a:ext uri="{FF2B5EF4-FFF2-40B4-BE49-F238E27FC236}">
                <a16:creationId xmlns:a16="http://schemas.microsoft.com/office/drawing/2014/main" id="{897863C6-81B1-4968-9D44-1BF832B893E0}"/>
              </a:ext>
            </a:extLst>
          </p:cNvPr>
          <p:cNvPicPr>
            <a:picLocks noChangeAspect="1"/>
          </p:cNvPicPr>
          <p:nvPr/>
        </p:nvPicPr>
        <p:blipFill>
          <a:blip r:embed="rId5"/>
          <a:stretch>
            <a:fillRect/>
          </a:stretch>
        </p:blipFill>
        <p:spPr>
          <a:xfrm>
            <a:off x="604679" y="897822"/>
            <a:ext cx="7876990" cy="5239683"/>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423893804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Рисунок 5">
            <a:extLst>
              <a:ext uri="{FF2B5EF4-FFF2-40B4-BE49-F238E27FC236}">
                <a16:creationId xmlns:a16="http://schemas.microsoft.com/office/drawing/2014/main" id="{70A1661E-36EB-49FE-B99D-0C59687C943D}"/>
              </a:ext>
            </a:extLst>
          </p:cNvPr>
          <p:cNvPicPr>
            <a:picLocks noChangeAspect="1"/>
          </p:cNvPicPr>
          <p:nvPr/>
        </p:nvPicPr>
        <p:blipFill>
          <a:blip r:embed="rId3"/>
          <a:stretch>
            <a:fillRect/>
          </a:stretch>
        </p:blipFill>
        <p:spPr>
          <a:xfrm>
            <a:off x="0" y="0"/>
            <a:ext cx="9114751" cy="6858000"/>
          </a:xfrm>
          <a:prstGeom prst="rect">
            <a:avLst/>
          </a:prstGeom>
        </p:spPr>
      </p:pic>
      <p:sp>
        <p:nvSpPr>
          <p:cNvPr id="5" name="TextBox 4">
            <a:extLst>
              <a:ext uri="{FF2B5EF4-FFF2-40B4-BE49-F238E27FC236}">
                <a16:creationId xmlns:a16="http://schemas.microsoft.com/office/drawing/2014/main" id="{4CD25AC5-3A8D-4BD0-AAB2-829BBA2BDE6F}"/>
              </a:ext>
            </a:extLst>
          </p:cNvPr>
          <p:cNvSpPr txBox="1"/>
          <p:nvPr/>
        </p:nvSpPr>
        <p:spPr>
          <a:xfrm>
            <a:off x="181428" y="39077"/>
            <a:ext cx="8781143" cy="830997"/>
          </a:xfrm>
          <a:prstGeom prst="rect">
            <a:avLst/>
          </a:prstGeom>
          <a:noFill/>
        </p:spPr>
        <p:txBody>
          <a:bodyPr wrap="square">
            <a:spAutoFit/>
          </a:bodyPr>
          <a:lstStyle/>
          <a:p>
            <a:pPr algn="ctr"/>
            <a:r>
              <a:rPr lang="az-Latn-AZ" sz="2400" b="1" dirty="0">
                <a:solidFill>
                  <a:schemeClr val="bg1"/>
                </a:solidFill>
                <a:latin typeface="Arial" panose="020B0604020202020204" pitchFamily="34" charset="0"/>
                <a:cs typeface="Arial" panose="020B0604020202020204" pitchFamily="34" charset="0"/>
              </a:rPr>
              <a:t>Azərbaycan müstəqillik yolunun ilk zirvəsi: </a:t>
            </a:r>
          </a:p>
          <a:p>
            <a:pPr algn="ctr"/>
            <a:r>
              <a:rPr lang="az-Latn-AZ" sz="2400" b="1" dirty="0">
                <a:solidFill>
                  <a:schemeClr val="bg1"/>
                </a:solidFill>
                <a:latin typeface="Arial" panose="020B0604020202020204" pitchFamily="34" charset="0"/>
                <a:cs typeface="Arial" panose="020B0604020202020204" pitchFamily="34" charset="0"/>
              </a:rPr>
              <a:t>20 Yanvar faciəsi-tariximizin şərəf və qəhrəmanlıq tarixi</a:t>
            </a:r>
          </a:p>
        </p:txBody>
      </p:sp>
      <p:sp>
        <p:nvSpPr>
          <p:cNvPr id="7" name="TextBox 6">
            <a:extLst>
              <a:ext uri="{FF2B5EF4-FFF2-40B4-BE49-F238E27FC236}">
                <a16:creationId xmlns:a16="http://schemas.microsoft.com/office/drawing/2014/main" id="{698FB4F7-2FA2-4B0B-A96B-CF0F86E24E06}"/>
              </a:ext>
            </a:extLst>
          </p:cNvPr>
          <p:cNvSpPr txBox="1"/>
          <p:nvPr/>
        </p:nvSpPr>
        <p:spPr>
          <a:xfrm>
            <a:off x="1092199" y="6246391"/>
            <a:ext cx="6959599" cy="369332"/>
          </a:xfrm>
          <a:prstGeom prst="rect">
            <a:avLst/>
          </a:prstGeom>
          <a:noFill/>
        </p:spPr>
        <p:txBody>
          <a:bodyPr wrap="square">
            <a:spAutoFit/>
          </a:bodyPr>
          <a:lstStyle/>
          <a:p>
            <a:r>
              <a:rPr lang="az-Latn-AZ" dirty="0">
                <a:hlinkClick r:id="rId4"/>
              </a:rPr>
              <a:t>http://www.anl.az/down/meqale/ses/2024/yanvar/906562(meqale).pdf</a:t>
            </a:r>
            <a:r>
              <a:rPr lang="az-Latn-AZ" dirty="0"/>
              <a:t> </a:t>
            </a:r>
          </a:p>
        </p:txBody>
      </p:sp>
      <p:pic>
        <p:nvPicPr>
          <p:cNvPr id="5122" name="Picture 2">
            <a:extLst>
              <a:ext uri="{FF2B5EF4-FFF2-40B4-BE49-F238E27FC236}">
                <a16:creationId xmlns:a16="http://schemas.microsoft.com/office/drawing/2014/main" id="{CBECFA29-BF8A-47D5-AD1E-C62A4E8A99DE}"/>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10032" y="870074"/>
            <a:ext cx="8209853" cy="5376317"/>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1351760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Рисунок 5">
            <a:extLst>
              <a:ext uri="{FF2B5EF4-FFF2-40B4-BE49-F238E27FC236}">
                <a16:creationId xmlns:a16="http://schemas.microsoft.com/office/drawing/2014/main" id="{73E90836-DEFC-4553-9C97-4AE6CF59FA1D}"/>
              </a:ext>
            </a:extLst>
          </p:cNvPr>
          <p:cNvPicPr>
            <a:picLocks noChangeAspect="1"/>
          </p:cNvPicPr>
          <p:nvPr/>
        </p:nvPicPr>
        <p:blipFill>
          <a:blip r:embed="rId3"/>
          <a:stretch>
            <a:fillRect/>
          </a:stretch>
        </p:blipFill>
        <p:spPr>
          <a:xfrm>
            <a:off x="0" y="0"/>
            <a:ext cx="9114751" cy="6858000"/>
          </a:xfrm>
          <a:prstGeom prst="rect">
            <a:avLst/>
          </a:prstGeom>
        </p:spPr>
      </p:pic>
      <p:sp>
        <p:nvSpPr>
          <p:cNvPr id="5" name="TextBox 4">
            <a:extLst>
              <a:ext uri="{FF2B5EF4-FFF2-40B4-BE49-F238E27FC236}">
                <a16:creationId xmlns:a16="http://schemas.microsoft.com/office/drawing/2014/main" id="{01E4B8F7-725F-4414-A82A-908D4FA9BEA1}"/>
              </a:ext>
            </a:extLst>
          </p:cNvPr>
          <p:cNvSpPr txBox="1"/>
          <p:nvPr/>
        </p:nvSpPr>
        <p:spPr>
          <a:xfrm>
            <a:off x="2286000" y="54289"/>
            <a:ext cx="4572000" cy="523220"/>
          </a:xfrm>
          <a:prstGeom prst="rect">
            <a:avLst/>
          </a:prstGeom>
          <a:noFill/>
        </p:spPr>
        <p:txBody>
          <a:bodyPr wrap="square">
            <a:spAutoFit/>
          </a:bodyPr>
          <a:lstStyle/>
          <a:p>
            <a:pPr algn="ctr"/>
            <a:r>
              <a:rPr lang="az-Latn-AZ" sz="2800" b="1" dirty="0">
                <a:solidFill>
                  <a:schemeClr val="bg1"/>
                </a:solidFill>
                <a:latin typeface="Arial" panose="020B0604020202020204" pitchFamily="34" charset="0"/>
                <a:cs typeface="Arial" panose="020B0604020202020204" pitchFamily="34" charset="0"/>
              </a:rPr>
              <a:t>Unudulmayan tarix</a:t>
            </a:r>
          </a:p>
        </p:txBody>
      </p:sp>
      <p:sp>
        <p:nvSpPr>
          <p:cNvPr id="7" name="TextBox 6">
            <a:extLst>
              <a:ext uri="{FF2B5EF4-FFF2-40B4-BE49-F238E27FC236}">
                <a16:creationId xmlns:a16="http://schemas.microsoft.com/office/drawing/2014/main" id="{CFEFBCB3-A900-4545-A87B-06ED25047D74}"/>
              </a:ext>
            </a:extLst>
          </p:cNvPr>
          <p:cNvSpPr txBox="1"/>
          <p:nvPr/>
        </p:nvSpPr>
        <p:spPr>
          <a:xfrm>
            <a:off x="780143" y="6284687"/>
            <a:ext cx="7583714" cy="369332"/>
          </a:xfrm>
          <a:prstGeom prst="rect">
            <a:avLst/>
          </a:prstGeom>
          <a:noFill/>
        </p:spPr>
        <p:txBody>
          <a:bodyPr wrap="square">
            <a:spAutoFit/>
          </a:bodyPr>
          <a:lstStyle/>
          <a:p>
            <a:r>
              <a:rPr lang="az-Latn-AZ" dirty="0">
                <a:hlinkClick r:id="rId4"/>
              </a:rPr>
              <a:t>http://www.anl.az/down/meqale/azerbaycan/2024/yanvar/888211(meqale).pdf</a:t>
            </a:r>
            <a:r>
              <a:rPr lang="az-Latn-AZ" dirty="0"/>
              <a:t> </a:t>
            </a:r>
          </a:p>
        </p:txBody>
      </p:sp>
      <p:pic>
        <p:nvPicPr>
          <p:cNvPr id="6146" name="Picture 2">
            <a:extLst>
              <a:ext uri="{FF2B5EF4-FFF2-40B4-BE49-F238E27FC236}">
                <a16:creationId xmlns:a16="http://schemas.microsoft.com/office/drawing/2014/main" id="{5BC644E7-DC35-43EF-B913-AFF197CA3A24}"/>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28171" y="708139"/>
            <a:ext cx="8023452" cy="5445918"/>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4567853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Рисунок 2">
            <a:extLst>
              <a:ext uri="{FF2B5EF4-FFF2-40B4-BE49-F238E27FC236}">
                <a16:creationId xmlns:a16="http://schemas.microsoft.com/office/drawing/2014/main" id="{3240222E-D9AF-4A1F-9772-4AF3750FDA8D}"/>
              </a:ext>
            </a:extLst>
          </p:cNvPr>
          <p:cNvPicPr>
            <a:picLocks noChangeAspect="1"/>
          </p:cNvPicPr>
          <p:nvPr/>
        </p:nvPicPr>
        <p:blipFill>
          <a:blip r:embed="rId3"/>
          <a:stretch>
            <a:fillRect/>
          </a:stretch>
        </p:blipFill>
        <p:spPr>
          <a:xfrm>
            <a:off x="0" y="0"/>
            <a:ext cx="9144000" cy="6858000"/>
          </a:xfrm>
          <a:prstGeom prst="rect">
            <a:avLst/>
          </a:prstGeom>
        </p:spPr>
      </p:pic>
      <p:pic>
        <p:nvPicPr>
          <p:cNvPr id="2050" name="Picture 2">
            <a:extLst>
              <a:ext uri="{FF2B5EF4-FFF2-40B4-BE49-F238E27FC236}">
                <a16:creationId xmlns:a16="http://schemas.microsoft.com/office/drawing/2014/main" id="{9B04AF22-8754-436F-90DF-A28D8486008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64164" y="850605"/>
            <a:ext cx="8248208" cy="5243622"/>
          </a:xfrm>
          <a:prstGeom prst="rect">
            <a:avLst/>
          </a:prstGeom>
          <a:noFill/>
          <a:extLst>
            <a:ext uri="{909E8E84-426E-40DD-AFC4-6F175D3DCCD1}">
              <a14:hiddenFill xmlns:a14="http://schemas.microsoft.com/office/drawing/2010/main">
                <a:solidFill>
                  <a:srgbClr val="FFFFFF"/>
                </a:solidFill>
              </a14:hiddenFill>
            </a:ext>
          </a:extLst>
        </p:spPr>
      </p:pic>
      <p:sp>
        <p:nvSpPr>
          <p:cNvPr id="10" name="TextBox 9">
            <a:extLst>
              <a:ext uri="{FF2B5EF4-FFF2-40B4-BE49-F238E27FC236}">
                <a16:creationId xmlns:a16="http://schemas.microsoft.com/office/drawing/2014/main" id="{45A1B20E-CDB2-46E3-8D5A-3569A855D6C9}"/>
              </a:ext>
            </a:extLst>
          </p:cNvPr>
          <p:cNvSpPr txBox="1"/>
          <p:nvPr/>
        </p:nvSpPr>
        <p:spPr>
          <a:xfrm>
            <a:off x="829340" y="6218790"/>
            <a:ext cx="7485320" cy="369332"/>
          </a:xfrm>
          <a:prstGeom prst="rect">
            <a:avLst/>
          </a:prstGeom>
          <a:noFill/>
        </p:spPr>
        <p:txBody>
          <a:bodyPr wrap="square">
            <a:spAutoFit/>
          </a:bodyPr>
          <a:lstStyle/>
          <a:p>
            <a:r>
              <a:rPr lang="az-Latn-AZ" dirty="0">
                <a:hlinkClick r:id="rId5"/>
              </a:rPr>
              <a:t>https://www.anl.az/down/meqale/azerbaycan/2024/yanvar/930633(meqale).pdf</a:t>
            </a:r>
            <a:r>
              <a:rPr lang="az-Latn-AZ" dirty="0"/>
              <a:t> </a:t>
            </a:r>
          </a:p>
        </p:txBody>
      </p:sp>
      <p:sp>
        <p:nvSpPr>
          <p:cNvPr id="12" name="TextBox 11">
            <a:extLst>
              <a:ext uri="{FF2B5EF4-FFF2-40B4-BE49-F238E27FC236}">
                <a16:creationId xmlns:a16="http://schemas.microsoft.com/office/drawing/2014/main" id="{7AE987F9-D32F-42E5-B8E5-5A23EA144B46}"/>
              </a:ext>
            </a:extLst>
          </p:cNvPr>
          <p:cNvSpPr txBox="1"/>
          <p:nvPr/>
        </p:nvSpPr>
        <p:spPr>
          <a:xfrm>
            <a:off x="1356979" y="202822"/>
            <a:ext cx="6262577" cy="523220"/>
          </a:xfrm>
          <a:prstGeom prst="rect">
            <a:avLst/>
          </a:prstGeom>
          <a:noFill/>
        </p:spPr>
        <p:txBody>
          <a:bodyPr wrap="square">
            <a:spAutoFit/>
          </a:bodyPr>
          <a:lstStyle/>
          <a:p>
            <a:pPr algn="ctr"/>
            <a:r>
              <a:rPr lang="az-Latn-AZ" sz="2800" b="1" dirty="0">
                <a:solidFill>
                  <a:schemeClr val="bg1"/>
                </a:solidFill>
                <a:latin typeface="Arial" panose="020B0604020202020204" pitchFamily="34" charset="0"/>
                <a:cs typeface="Arial" panose="020B0604020202020204" pitchFamily="34" charset="0"/>
              </a:rPr>
              <a:t>Xalq öz qəhrəmanlarını unutmur</a:t>
            </a:r>
          </a:p>
        </p:txBody>
      </p:sp>
    </p:spTree>
    <p:extLst>
      <p:ext uri="{BB962C8B-B14F-4D97-AF65-F5344CB8AC3E}">
        <p14:creationId xmlns:p14="http://schemas.microsoft.com/office/powerpoint/2010/main" val="92160667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Рисунок 2">
            <a:extLst>
              <a:ext uri="{FF2B5EF4-FFF2-40B4-BE49-F238E27FC236}">
                <a16:creationId xmlns:a16="http://schemas.microsoft.com/office/drawing/2014/main" id="{3240222E-D9AF-4A1F-9772-4AF3750FDA8D}"/>
              </a:ext>
            </a:extLst>
          </p:cNvPr>
          <p:cNvPicPr>
            <a:picLocks noChangeAspect="1"/>
          </p:cNvPicPr>
          <p:nvPr/>
        </p:nvPicPr>
        <p:blipFill>
          <a:blip r:embed="rId3"/>
          <a:stretch>
            <a:fillRect/>
          </a:stretch>
        </p:blipFill>
        <p:spPr>
          <a:xfrm>
            <a:off x="0" y="0"/>
            <a:ext cx="9144000" cy="6858000"/>
          </a:xfrm>
          <a:prstGeom prst="rect">
            <a:avLst/>
          </a:prstGeom>
        </p:spPr>
      </p:pic>
      <p:pic>
        <p:nvPicPr>
          <p:cNvPr id="4" name="Рисунок 3">
            <a:extLst>
              <a:ext uri="{FF2B5EF4-FFF2-40B4-BE49-F238E27FC236}">
                <a16:creationId xmlns:a16="http://schemas.microsoft.com/office/drawing/2014/main" id="{8A5BB922-7DE5-4D78-91FF-DFA3424A7ACF}"/>
              </a:ext>
            </a:extLst>
          </p:cNvPr>
          <p:cNvPicPr>
            <a:picLocks noChangeAspect="1"/>
          </p:cNvPicPr>
          <p:nvPr/>
        </p:nvPicPr>
        <p:blipFill>
          <a:blip r:embed="rId4"/>
          <a:stretch>
            <a:fillRect/>
          </a:stretch>
        </p:blipFill>
        <p:spPr>
          <a:xfrm>
            <a:off x="168569" y="127479"/>
            <a:ext cx="5168975" cy="6060670"/>
          </a:xfrm>
          <a:prstGeom prst="rect">
            <a:avLst/>
          </a:prstGeom>
          <a:ln>
            <a:noFill/>
          </a:ln>
          <a:effectLst>
            <a:outerShdw blurRad="292100" dist="139700" dir="2700000" algn="tl" rotWithShape="0">
              <a:srgbClr val="333333">
                <a:alpha val="65000"/>
              </a:srgbClr>
            </a:outerShdw>
          </a:effectLst>
        </p:spPr>
      </p:pic>
      <p:sp>
        <p:nvSpPr>
          <p:cNvPr id="6" name="TextBox 5">
            <a:extLst>
              <a:ext uri="{FF2B5EF4-FFF2-40B4-BE49-F238E27FC236}">
                <a16:creationId xmlns:a16="http://schemas.microsoft.com/office/drawing/2014/main" id="{2EDD194E-6570-4951-A7CB-26B57DC5855D}"/>
              </a:ext>
            </a:extLst>
          </p:cNvPr>
          <p:cNvSpPr txBox="1"/>
          <p:nvPr/>
        </p:nvSpPr>
        <p:spPr>
          <a:xfrm>
            <a:off x="972880" y="6315628"/>
            <a:ext cx="6491176" cy="369332"/>
          </a:xfrm>
          <a:prstGeom prst="rect">
            <a:avLst/>
          </a:prstGeom>
          <a:noFill/>
        </p:spPr>
        <p:txBody>
          <a:bodyPr wrap="square">
            <a:spAutoFit/>
          </a:bodyPr>
          <a:lstStyle/>
          <a:p>
            <a:pPr algn="ctr"/>
            <a:r>
              <a:rPr lang="az-Latn-AZ" dirty="0">
                <a:hlinkClick r:id="rId5"/>
              </a:rPr>
              <a:t>http://web2.anl.az:81/read/page.php?bibid=vtls000833979</a:t>
            </a:r>
            <a:r>
              <a:rPr lang="az-Latn-AZ" dirty="0"/>
              <a:t> </a:t>
            </a:r>
          </a:p>
        </p:txBody>
      </p:sp>
      <p:pic>
        <p:nvPicPr>
          <p:cNvPr id="8" name="Рисунок 7">
            <a:extLst>
              <a:ext uri="{FF2B5EF4-FFF2-40B4-BE49-F238E27FC236}">
                <a16:creationId xmlns:a16="http://schemas.microsoft.com/office/drawing/2014/main" id="{2B11C74E-B2C0-40C8-A7B6-F408C48F2D3C}"/>
              </a:ext>
            </a:extLst>
          </p:cNvPr>
          <p:cNvPicPr>
            <a:picLocks noChangeAspect="1"/>
          </p:cNvPicPr>
          <p:nvPr/>
        </p:nvPicPr>
        <p:blipFill>
          <a:blip r:embed="rId6"/>
          <a:stretch>
            <a:fillRect/>
          </a:stretch>
        </p:blipFill>
        <p:spPr>
          <a:xfrm>
            <a:off x="5506114" y="127478"/>
            <a:ext cx="3469318" cy="6060669"/>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226649444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Рисунок 2">
            <a:extLst>
              <a:ext uri="{FF2B5EF4-FFF2-40B4-BE49-F238E27FC236}">
                <a16:creationId xmlns:a16="http://schemas.microsoft.com/office/drawing/2014/main" id="{3240222E-D9AF-4A1F-9772-4AF3750FDA8D}"/>
              </a:ext>
            </a:extLst>
          </p:cNvPr>
          <p:cNvPicPr>
            <a:picLocks noChangeAspect="1"/>
          </p:cNvPicPr>
          <p:nvPr/>
        </p:nvPicPr>
        <p:blipFill>
          <a:blip r:embed="rId3"/>
          <a:stretch>
            <a:fillRect/>
          </a:stretch>
        </p:blipFill>
        <p:spPr>
          <a:xfrm>
            <a:off x="0" y="0"/>
            <a:ext cx="9144000" cy="6858000"/>
          </a:xfrm>
          <a:prstGeom prst="rect">
            <a:avLst/>
          </a:prstGeom>
        </p:spPr>
      </p:pic>
    </p:spTree>
    <p:extLst>
      <p:ext uri="{BB962C8B-B14F-4D97-AF65-F5344CB8AC3E}">
        <p14:creationId xmlns:p14="http://schemas.microsoft.com/office/powerpoint/2010/main" val="180915558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Рисунок 2">
            <a:extLst>
              <a:ext uri="{FF2B5EF4-FFF2-40B4-BE49-F238E27FC236}">
                <a16:creationId xmlns:a16="http://schemas.microsoft.com/office/drawing/2014/main" id="{3240222E-D9AF-4A1F-9772-4AF3750FDA8D}"/>
              </a:ext>
            </a:extLst>
          </p:cNvPr>
          <p:cNvPicPr>
            <a:picLocks noChangeAspect="1"/>
          </p:cNvPicPr>
          <p:nvPr/>
        </p:nvPicPr>
        <p:blipFill>
          <a:blip r:embed="rId3"/>
          <a:stretch>
            <a:fillRect/>
          </a:stretch>
        </p:blipFill>
        <p:spPr>
          <a:xfrm>
            <a:off x="0" y="0"/>
            <a:ext cx="9144000" cy="6858000"/>
          </a:xfrm>
          <a:prstGeom prst="rect">
            <a:avLst/>
          </a:prstGeom>
        </p:spPr>
      </p:pic>
    </p:spTree>
    <p:extLst>
      <p:ext uri="{BB962C8B-B14F-4D97-AF65-F5344CB8AC3E}">
        <p14:creationId xmlns:p14="http://schemas.microsoft.com/office/powerpoint/2010/main" val="710044003"/>
      </p:ext>
    </p:extLst>
  </p:cSld>
  <p:clrMapOvr>
    <a:masterClrMapping/>
  </p:clrMapOvr>
</p:sld>
</file>

<file path=ppt/theme/theme1.xml><?xml version="1.0" encoding="utf-8"?>
<a:theme xmlns:a="http://schemas.openxmlformats.org/drawingml/2006/main" name="Посылка">
  <a:themeElements>
    <a:clrScheme name="Посылка">
      <a:dk1>
        <a:srgbClr val="000000"/>
      </a:dk1>
      <a:lt1>
        <a:srgbClr val="FFFFFF"/>
      </a:lt1>
      <a:dk2>
        <a:srgbClr val="4A5356"/>
      </a:dk2>
      <a:lt2>
        <a:srgbClr val="E8E3CE"/>
      </a:lt2>
      <a:accent1>
        <a:srgbClr val="F6A21D"/>
      </a:accent1>
      <a:accent2>
        <a:srgbClr val="9BAFB5"/>
      </a:accent2>
      <a:accent3>
        <a:srgbClr val="C96731"/>
      </a:accent3>
      <a:accent4>
        <a:srgbClr val="9CA383"/>
      </a:accent4>
      <a:accent5>
        <a:srgbClr val="87795D"/>
      </a:accent5>
      <a:accent6>
        <a:srgbClr val="A0988C"/>
      </a:accent6>
      <a:hlink>
        <a:srgbClr val="00B0F0"/>
      </a:hlink>
      <a:folHlink>
        <a:srgbClr val="738F97"/>
      </a:folHlink>
    </a:clrScheme>
    <a:fontScheme name="Посылка">
      <a:maj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Посылка">
      <a:fillStyleLst>
        <a:solidFill>
          <a:schemeClr val="phClr"/>
        </a:solidFill>
        <a:gradFill rotWithShape="1">
          <a:gsLst>
            <a:gs pos="0">
              <a:schemeClr val="phClr">
                <a:tint val="80000"/>
                <a:satMod val="107000"/>
                <a:lumMod val="103000"/>
              </a:schemeClr>
            </a:gs>
            <a:gs pos="100000">
              <a:schemeClr val="phClr">
                <a:tint val="82000"/>
                <a:satMod val="109000"/>
                <a:lumMod val="103000"/>
              </a:schemeClr>
            </a:gs>
          </a:gsLst>
          <a:lin ang="5400000" scaled="0"/>
        </a:gradFill>
        <a:gradFill rotWithShape="1">
          <a:gsLst>
            <a:gs pos="0">
              <a:schemeClr val="phClr">
                <a:tint val="97000"/>
                <a:satMod val="100000"/>
                <a:lumMod val="102000"/>
              </a:schemeClr>
            </a:gs>
            <a:gs pos="50000">
              <a:schemeClr val="phClr">
                <a:shade val="100000"/>
                <a:satMod val="103000"/>
                <a:lumMod val="100000"/>
              </a:schemeClr>
            </a:gs>
            <a:gs pos="100000">
              <a:schemeClr val="phClr">
                <a:shade val="93000"/>
                <a:satMod val="110000"/>
                <a:lumMod val="99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31750" cap="flat" cmpd="sng" algn="ctr">
          <a:solidFill>
            <a:schemeClr val="phClr"/>
          </a:solidFill>
          <a:prstDash val="solid"/>
        </a:ln>
      </a:lnStyleLst>
      <a:effectStyleLst>
        <a:effectStyle>
          <a:effectLst/>
        </a:effectStyle>
        <a:effectStyle>
          <a:effectLst/>
        </a:effectStyle>
        <a:effectStyle>
          <a:effectLst>
            <a:outerShdw blurRad="55880" dist="15240" dir="5400000" algn="ctr" rotWithShape="0">
              <a:srgbClr val="000000">
                <a:alpha val="45000"/>
              </a:srgbClr>
            </a:outerShdw>
          </a:effectLst>
          <a:scene3d>
            <a:camera prst="orthographicFront">
              <a:rot lat="0" lon="0" rev="0"/>
            </a:camera>
            <a:lightRig rig="brightRoom" dir="tl"/>
          </a:scene3d>
          <a:sp3d prstMaterial="dkEdge">
            <a:bevelT w="0" h="0"/>
          </a:sp3d>
        </a:effectStyle>
      </a:effectStyleLst>
      <a:bgFillStyleLst>
        <a:solidFill>
          <a:schemeClr val="phClr"/>
        </a:solidFill>
        <a:solidFill>
          <a:schemeClr val="phClr">
            <a:tint val="95000"/>
            <a:satMod val="170000"/>
          </a:schemeClr>
        </a:solidFill>
        <a:gradFill rotWithShape="1">
          <a:gsLst>
            <a:gs pos="0">
              <a:schemeClr val="phClr">
                <a:tint val="97000"/>
                <a:shade val="100000"/>
                <a:satMod val="185000"/>
                <a:lumMod val="120000"/>
              </a:schemeClr>
            </a:gs>
            <a:gs pos="100000">
              <a:schemeClr val="phClr">
                <a:tint val="96000"/>
                <a:shade val="95000"/>
                <a:satMod val="215000"/>
                <a:lumMod val="80000"/>
              </a:schemeClr>
            </a:gs>
          </a:gsLst>
          <a:path path="circle">
            <a:fillToRect l="50000" t="55000" r="125000" b="100000"/>
          </a:path>
        </a:gradFill>
      </a:bgFillStyleLst>
    </a:fmtScheme>
  </a:themeElements>
  <a:objectDefaults/>
  <a:extraClrSchemeLst/>
  <a:extLst>
    <a:ext uri="{05A4C25C-085E-4340-85A3-A5531E510DB2}">
      <thm15:themeFamily xmlns:thm15="http://schemas.microsoft.com/office/thememl/2012/main" name="Parcel" id="{8BEC4385-4EB9-4D53-BFB5-0EA123736B6D}" vid="{4DB32801-28C0-48B0-8C1D-A9A58613615A}"/>
    </a:ext>
  </a:ext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Уголки</Template>
  <TotalTime>5624</TotalTime>
  <Words>449</Words>
  <Application>Microsoft Office PowerPoint</Application>
  <PresentationFormat>Лист Letter (8,5x11")</PresentationFormat>
  <Paragraphs>47</Paragraphs>
  <Slides>16</Slides>
  <Notes>16</Notes>
  <HiddenSlides>0</HiddenSlides>
  <MMClips>0</MMClips>
  <ScaleCrop>false</ScaleCrop>
  <HeadingPairs>
    <vt:vector size="6" baseType="variant">
      <vt:variant>
        <vt:lpstr>Использованные шрифты</vt:lpstr>
      </vt:variant>
      <vt:variant>
        <vt:i4>4</vt:i4>
      </vt:variant>
      <vt:variant>
        <vt:lpstr>Тема</vt:lpstr>
      </vt:variant>
      <vt:variant>
        <vt:i4>1</vt:i4>
      </vt:variant>
      <vt:variant>
        <vt:lpstr>Заголовки слайдов</vt:lpstr>
      </vt:variant>
      <vt:variant>
        <vt:i4>16</vt:i4>
      </vt:variant>
    </vt:vector>
  </HeadingPairs>
  <TitlesOfParts>
    <vt:vector size="21" baseType="lpstr">
      <vt:lpstr>Arial</vt:lpstr>
      <vt:lpstr>Calibri</vt:lpstr>
      <vt:lpstr>Corbel</vt:lpstr>
      <vt:lpstr>Gill Sans MT</vt:lpstr>
      <vt:lpstr>Посылка</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Konul</dc:creator>
  <cp:lastModifiedBy>Konul</cp:lastModifiedBy>
  <cp:revision>798</cp:revision>
  <dcterms:created xsi:type="dcterms:W3CDTF">2024-03-27T12:34:00Z</dcterms:created>
  <dcterms:modified xsi:type="dcterms:W3CDTF">2025-01-17T05:08:30Z</dcterms:modified>
</cp:coreProperties>
</file>