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2" r:id="rId1"/>
  </p:sldMasterIdLst>
  <p:notesMasterIdLst>
    <p:notesMasterId r:id="rId11"/>
  </p:notesMasterIdLst>
  <p:sldIdLst>
    <p:sldId id="420" r:id="rId2"/>
    <p:sldId id="421" r:id="rId3"/>
    <p:sldId id="414" r:id="rId4"/>
    <p:sldId id="416" r:id="rId5"/>
    <p:sldId id="417" r:id="rId6"/>
    <p:sldId id="418" r:id="rId7"/>
    <p:sldId id="415" r:id="rId8"/>
    <p:sldId id="419" r:id="rId9"/>
    <p:sldId id="413" r:id="rId10"/>
  </p:sldIdLst>
  <p:sldSz cx="8099425" cy="5724525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ABC7A"/>
    <a:srgbClr val="003964"/>
    <a:srgbClr val="797A3E"/>
    <a:srgbClr val="9C3E0F"/>
    <a:srgbClr val="411B05"/>
    <a:srgbClr val="943809"/>
    <a:srgbClr val="551C01"/>
    <a:srgbClr val="FFE628"/>
    <a:srgbClr val="FF9900"/>
    <a:srgbClr val="FC9B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6" autoAdjust="0"/>
    <p:restoredTop sz="88724" autoAdjust="0"/>
  </p:normalViewPr>
  <p:slideViewPr>
    <p:cSldViewPr snapToGrid="0">
      <p:cViewPr varScale="1">
        <p:scale>
          <a:sx n="136" d="100"/>
          <a:sy n="136" d="100"/>
        </p:scale>
        <p:origin x="1092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79484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027EFA-747A-48FA-9631-ADC3430CAA20}" type="datetimeFigureOut">
              <a:rPr lang="az-Latn-AZ" smtClean="0"/>
              <a:t>25.06.2025</a:t>
            </a:fld>
            <a:endParaRPr lang="az-Latn-AZ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35288" y="857250"/>
            <a:ext cx="327342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az-Latn-AZ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z-Latn-A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DC877-F4C6-410F-A916-09CFB9742A80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393199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1pPr>
    <a:lvl2pPr marL="390661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2pPr>
    <a:lvl3pPr marL="78131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3pPr>
    <a:lvl4pPr marL="1171980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4pPr>
    <a:lvl5pPr marL="1562638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5pPr>
    <a:lvl6pPr marL="195329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6pPr>
    <a:lvl7pPr marL="2343956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7pPr>
    <a:lvl8pPr marL="273461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8pPr>
    <a:lvl9pPr marL="3125276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1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2187108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2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7328092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3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9480767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4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7596667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5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9332380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6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4960177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7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614088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8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9624026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9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1532359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976325" y="1992268"/>
            <a:ext cx="6146776" cy="1373886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2921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0480" y="3633165"/>
            <a:ext cx="4518467" cy="1034967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586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81625" indent="0" algn="ctr">
              <a:buNone/>
              <a:defRPr sz="1586"/>
            </a:lvl2pPr>
            <a:lvl3pPr marL="763250" indent="0" algn="ctr">
              <a:buNone/>
              <a:defRPr sz="1502"/>
            </a:lvl3pPr>
            <a:lvl4pPr marL="1144875" indent="0" algn="ctr">
              <a:buNone/>
              <a:defRPr sz="1336"/>
            </a:lvl4pPr>
            <a:lvl5pPr marL="1526499" indent="0" algn="ctr">
              <a:buNone/>
              <a:defRPr sz="1336"/>
            </a:lvl5pPr>
            <a:lvl6pPr marL="1908124" indent="0" algn="ctr">
              <a:buNone/>
              <a:defRPr sz="1336"/>
            </a:lvl6pPr>
            <a:lvl7pPr marL="2289749" indent="0" algn="ctr">
              <a:buNone/>
              <a:defRPr sz="1336"/>
            </a:lvl7pPr>
            <a:lvl8pPr marL="2671374" indent="0" algn="ctr">
              <a:buNone/>
              <a:defRPr sz="1336"/>
            </a:lvl8pPr>
            <a:lvl9pPr marL="3052999" indent="0" algn="ctr">
              <a:buNone/>
              <a:defRPr sz="1336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25.06.2025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480480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25.06.2025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434307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980030" y="1992268"/>
            <a:ext cx="6147464" cy="1373886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2921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0480" y="3633099"/>
            <a:ext cx="4518467" cy="105599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586">
                <a:solidFill>
                  <a:schemeClr val="tx1"/>
                </a:solidFill>
              </a:defRPr>
            </a:lvl1pPr>
            <a:lvl2pPr marL="381625" indent="0">
              <a:buNone/>
              <a:defRPr sz="1586">
                <a:solidFill>
                  <a:schemeClr val="tx1">
                    <a:tint val="75000"/>
                  </a:schemeClr>
                </a:solidFill>
              </a:defRPr>
            </a:lvl2pPr>
            <a:lvl3pPr marL="763250" indent="0">
              <a:buNone/>
              <a:defRPr sz="1502">
                <a:solidFill>
                  <a:schemeClr val="tx1">
                    <a:tint val="75000"/>
                  </a:schemeClr>
                </a:solidFill>
              </a:defRPr>
            </a:lvl3pPr>
            <a:lvl4pPr marL="1144875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4pPr>
            <a:lvl5pPr marL="152649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5pPr>
            <a:lvl6pPr marL="1908124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6pPr>
            <a:lvl7pPr marL="228974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7pPr>
            <a:lvl8pPr marL="2671374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8pPr>
            <a:lvl9pPr marL="305299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25.06.2025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512614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6324" y="2202034"/>
            <a:ext cx="2912412" cy="258929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0689" y="2202034"/>
            <a:ext cx="2914620" cy="258929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25.06.2025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536186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6323" y="1931075"/>
            <a:ext cx="2912413" cy="58771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586" b="0" cap="all" spc="83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81625" indent="0">
              <a:buNone/>
              <a:defRPr sz="1586" b="1"/>
            </a:lvl2pPr>
            <a:lvl3pPr marL="763250" indent="0">
              <a:buNone/>
              <a:defRPr sz="1502" b="1"/>
            </a:lvl3pPr>
            <a:lvl4pPr marL="1144875" indent="0">
              <a:buNone/>
              <a:defRPr sz="1336" b="1"/>
            </a:lvl4pPr>
            <a:lvl5pPr marL="1526499" indent="0">
              <a:buNone/>
              <a:defRPr sz="1336" b="1"/>
            </a:lvl5pPr>
            <a:lvl6pPr marL="1908124" indent="0">
              <a:buNone/>
              <a:defRPr sz="1336" b="1"/>
            </a:lvl6pPr>
            <a:lvl7pPr marL="2289749" indent="0">
              <a:buNone/>
              <a:defRPr sz="1336" b="1"/>
            </a:lvl7pPr>
            <a:lvl8pPr marL="2671374" indent="0">
              <a:buNone/>
              <a:defRPr sz="1336" b="1"/>
            </a:lvl8pPr>
            <a:lvl9pPr marL="3052999" indent="0">
              <a:buNone/>
              <a:defRPr sz="133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6323" y="2623740"/>
            <a:ext cx="2912413" cy="21675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10689" y="2623740"/>
            <a:ext cx="2914620" cy="216758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210689" y="1931075"/>
            <a:ext cx="2914620" cy="58771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586" b="0" cap="all" spc="83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81625" indent="0">
              <a:buNone/>
              <a:defRPr sz="1586" b="1"/>
            </a:lvl2pPr>
            <a:lvl3pPr marL="763250" indent="0">
              <a:buNone/>
              <a:defRPr sz="1502" b="1"/>
            </a:lvl3pPr>
            <a:lvl4pPr marL="1144875" indent="0">
              <a:buNone/>
              <a:defRPr sz="1336" b="1"/>
            </a:lvl4pPr>
            <a:lvl5pPr marL="1526499" indent="0">
              <a:buNone/>
              <a:defRPr sz="1336" b="1"/>
            </a:lvl5pPr>
            <a:lvl6pPr marL="1908124" indent="0">
              <a:buNone/>
              <a:defRPr sz="1336" b="1"/>
            </a:lvl6pPr>
            <a:lvl7pPr marL="2289749" indent="0">
              <a:buNone/>
              <a:defRPr sz="1336" b="1"/>
            </a:lvl7pPr>
            <a:lvl8pPr marL="2671374" indent="0">
              <a:buNone/>
              <a:defRPr sz="1336" b="1"/>
            </a:lvl8pPr>
            <a:lvl9pPr marL="3052999" indent="0">
              <a:buNone/>
              <a:defRPr sz="133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25.06.2025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0966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25.06.2025</a:t>
            </a:fld>
            <a:endParaRPr lang="az-Latn-A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865093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25.06.2025</a:t>
            </a:fld>
            <a:endParaRPr lang="az-Latn-A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663788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049713" cy="57245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567512" y="1872974"/>
            <a:ext cx="2914689" cy="952833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1753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4932" y="671678"/>
            <a:ext cx="3199273" cy="4381170"/>
          </a:xfrm>
        </p:spPr>
        <p:txBody>
          <a:bodyPr>
            <a:normAutofit/>
          </a:bodyPr>
          <a:lstStyle>
            <a:lvl1pPr>
              <a:defRPr sz="1586">
                <a:solidFill>
                  <a:schemeClr val="tx1"/>
                </a:solidFill>
              </a:defRPr>
            </a:lvl1pPr>
            <a:lvl2pPr>
              <a:defRPr sz="1336">
                <a:solidFill>
                  <a:schemeClr val="tx1"/>
                </a:solidFill>
              </a:defRPr>
            </a:lvl2pPr>
            <a:lvl3pPr>
              <a:defRPr sz="1336">
                <a:solidFill>
                  <a:schemeClr val="tx1"/>
                </a:solidFill>
              </a:defRPr>
            </a:lvl3pPr>
            <a:lvl4pPr>
              <a:defRPr sz="1336">
                <a:solidFill>
                  <a:schemeClr val="tx1"/>
                </a:solidFill>
              </a:defRPr>
            </a:lvl4pPr>
            <a:lvl5pPr>
              <a:defRPr sz="1336">
                <a:solidFill>
                  <a:schemeClr val="tx1"/>
                </a:solidFill>
              </a:defRPr>
            </a:lvl5pPr>
            <a:lvl6pPr>
              <a:defRPr sz="1336"/>
            </a:lvl6pPr>
            <a:lvl7pPr>
              <a:defRPr sz="1336"/>
            </a:lvl7pPr>
            <a:lvl8pPr>
              <a:defRPr sz="1336"/>
            </a:lvl8pPr>
            <a:lvl9pPr>
              <a:defRPr sz="1336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4383" y="2963195"/>
            <a:ext cx="2520946" cy="1831411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252">
                <a:solidFill>
                  <a:srgbClr val="FFFFFF"/>
                </a:solidFill>
              </a:defRPr>
            </a:lvl1pPr>
            <a:lvl2pPr marL="381625" indent="0">
              <a:buNone/>
              <a:defRPr sz="1169"/>
            </a:lvl2pPr>
            <a:lvl3pPr marL="763250" indent="0">
              <a:buNone/>
              <a:defRPr sz="1002"/>
            </a:lvl3pPr>
            <a:lvl4pPr marL="1144875" indent="0">
              <a:buNone/>
              <a:defRPr sz="835"/>
            </a:lvl4pPr>
            <a:lvl5pPr marL="1526499" indent="0">
              <a:buNone/>
              <a:defRPr sz="835"/>
            </a:lvl5pPr>
            <a:lvl6pPr marL="1908124" indent="0">
              <a:buNone/>
              <a:defRPr sz="835"/>
            </a:lvl6pPr>
            <a:lvl7pPr marL="2289749" indent="0">
              <a:buNone/>
              <a:defRPr sz="835"/>
            </a:lvl7pPr>
            <a:lvl8pPr marL="2671374" indent="0">
              <a:buNone/>
              <a:defRPr sz="835"/>
            </a:lvl8pPr>
            <a:lvl9pPr marL="3052999" indent="0">
              <a:buNone/>
              <a:defRPr sz="83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25.06.2025</a:t>
            </a:fld>
            <a:endParaRPr lang="az-Latn-AZ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567512" y="5205501"/>
            <a:ext cx="3371570" cy="267145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649668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049712" cy="57245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566960" y="1872973"/>
            <a:ext cx="2915793" cy="954088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1753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49713" y="-35202"/>
            <a:ext cx="4053763" cy="5724525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2671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381625" indent="0">
              <a:buNone/>
              <a:defRPr sz="2337"/>
            </a:lvl2pPr>
            <a:lvl3pPr marL="763250" indent="0">
              <a:buNone/>
              <a:defRPr sz="2003"/>
            </a:lvl3pPr>
            <a:lvl4pPr marL="1144875" indent="0">
              <a:buNone/>
              <a:defRPr sz="1669"/>
            </a:lvl4pPr>
            <a:lvl5pPr marL="1526499" indent="0">
              <a:buNone/>
              <a:defRPr sz="1669"/>
            </a:lvl5pPr>
            <a:lvl6pPr marL="1908124" indent="0">
              <a:buNone/>
              <a:defRPr sz="1669"/>
            </a:lvl6pPr>
            <a:lvl7pPr marL="2289749" indent="0">
              <a:buNone/>
              <a:defRPr sz="1669"/>
            </a:lvl7pPr>
            <a:lvl8pPr marL="2671374" indent="0">
              <a:buNone/>
              <a:defRPr sz="1669"/>
            </a:lvl8pPr>
            <a:lvl9pPr marL="3052999" indent="0">
              <a:buNone/>
              <a:defRPr sz="1669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4383" y="2963197"/>
            <a:ext cx="2520946" cy="1831411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252">
                <a:solidFill>
                  <a:srgbClr val="FFFFFF"/>
                </a:solidFill>
              </a:defRPr>
            </a:lvl1pPr>
            <a:lvl2pPr marL="381625" indent="0">
              <a:buNone/>
              <a:defRPr sz="1169"/>
            </a:lvl2pPr>
            <a:lvl3pPr marL="763250" indent="0">
              <a:buNone/>
              <a:defRPr sz="1002"/>
            </a:lvl3pPr>
            <a:lvl4pPr marL="1144875" indent="0">
              <a:buNone/>
              <a:defRPr sz="835"/>
            </a:lvl4pPr>
            <a:lvl5pPr marL="1526499" indent="0">
              <a:buNone/>
              <a:defRPr sz="835"/>
            </a:lvl5pPr>
            <a:lvl6pPr marL="1908124" indent="0">
              <a:buNone/>
              <a:defRPr sz="835"/>
            </a:lvl6pPr>
            <a:lvl7pPr marL="2289749" indent="0">
              <a:buNone/>
              <a:defRPr sz="835"/>
            </a:lvl7pPr>
            <a:lvl8pPr marL="2671374" indent="0">
              <a:buNone/>
              <a:defRPr sz="835"/>
            </a:lvl8pPr>
            <a:lvl9pPr marL="3052999" indent="0">
              <a:buNone/>
              <a:defRPr sz="83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1B547631-CF7F-4C43-ACC5-E60DA948B5E9}" type="datetimeFigureOut">
              <a:rPr lang="az-Latn-AZ" smtClean="0"/>
              <a:t>25.06.2025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566960" y="5205501"/>
            <a:ext cx="3369361" cy="267145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939225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25.06.2025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670839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748461" y="782352"/>
            <a:ext cx="933565" cy="415982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2577" y="782352"/>
            <a:ext cx="4177417" cy="415982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25.06.2025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439246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ABC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422577" y="805250"/>
            <a:ext cx="5259449" cy="992251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2577" y="2202035"/>
            <a:ext cx="5259449" cy="25892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295932" y="5207679"/>
            <a:ext cx="1829377" cy="2704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35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B547631-CF7F-4C43-ACC5-E60DA948B5E9}" type="datetimeFigureOut">
              <a:rPr lang="az-Latn-AZ" smtClean="0"/>
              <a:t>25.06.2025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76324" y="5205501"/>
            <a:ext cx="4036128" cy="2671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35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98794" y="5190236"/>
            <a:ext cx="323977" cy="305308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918" spc="0" baseline="0">
                <a:solidFill>
                  <a:srgbClr val="FFFFFF"/>
                </a:solidFill>
              </a:defRPr>
            </a:lvl1pPr>
          </a:lstStyle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145187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ctr" defTabSz="763250" rtl="0" eaLnBrk="1" latinLnBrk="0" hangingPunct="1">
        <a:lnSpc>
          <a:spcPct val="90000"/>
        </a:lnSpc>
        <a:spcBef>
          <a:spcPct val="0"/>
        </a:spcBef>
        <a:buNone/>
        <a:defRPr sz="2170" kern="1200" cap="all" spc="167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190812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502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81625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72437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763250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954062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097171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/>
          </a:solidFill>
          <a:latin typeface="+mn-lt"/>
          <a:ea typeface="+mn-ea"/>
          <a:cs typeface="+mn-cs"/>
        </a:defRPr>
      </a:lvl6pPr>
      <a:lvl7pPr marL="1240281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/>
          </a:solidFill>
          <a:latin typeface="+mn-lt"/>
          <a:ea typeface="+mn-ea"/>
          <a:cs typeface="+mn-cs"/>
        </a:defRPr>
      </a:lvl7pPr>
      <a:lvl8pPr marL="1383390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526499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1pPr>
      <a:lvl2pPr marL="381625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2pPr>
      <a:lvl3pPr marL="763250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3pPr>
      <a:lvl4pPr marL="1144875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4pPr>
      <a:lvl5pPr marL="152649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5pPr>
      <a:lvl6pPr marL="1908124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6pPr>
      <a:lvl7pPr marL="228974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7pPr>
      <a:lvl8pPr marL="2671374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8pPr>
      <a:lvl9pPr marL="305299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nl.az/down/meqale/ses/2025/aprel/944462(meqale).pdf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l.az/down/meqale/azerbaycan/2025/mart/937646(meqale)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nl.az/down/meqale/azerbaycan/2025/aprel/941547(meqale).pd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nl.az/down/meqale/respublika/2025/aprel/942503(meqale).pdf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nl.az/down/meqale/azerbaycan/2025/fevral/933446(meqale).pdf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l.az/down/meqale/adalet/2025/may/946238(meqale).pdf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9C89A357-9F10-49BB-9FA6-E790D4C30D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099425" cy="572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69441EE-3778-4C34-9450-DE132ADD3D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73992" y="-1103514"/>
            <a:ext cx="5068887" cy="7308911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70BF85D-308A-445E-A1C2-8A8E658042CF}"/>
              </a:ext>
            </a:extLst>
          </p:cNvPr>
          <p:cNvSpPr/>
          <p:nvPr/>
        </p:nvSpPr>
        <p:spPr>
          <a:xfrm>
            <a:off x="0" y="0"/>
            <a:ext cx="8099425" cy="5724525"/>
          </a:xfrm>
          <a:prstGeom prst="rect">
            <a:avLst/>
          </a:prstGeom>
          <a:solidFill>
            <a:schemeClr val="lt1">
              <a:alpha val="56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az-Latn-AZ">
              <a:ln>
                <a:solidFill>
                  <a:schemeClr val="bg1"/>
                </a:solidFill>
              </a:ln>
            </a:endParaRPr>
          </a:p>
        </p:txBody>
      </p:sp>
      <p:pic>
        <p:nvPicPr>
          <p:cNvPr id="10" name="Picture 4" descr="Bakıda hərbi parad keçiriləcək | 4kids.az">
            <a:extLst>
              <a:ext uri="{FF2B5EF4-FFF2-40B4-BE49-F238E27FC236}">
                <a16:creationId xmlns:a16="http://schemas.microsoft.com/office/drawing/2014/main" id="{44532FF8-E033-454C-937B-BE3B4D3916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247828" y="170132"/>
            <a:ext cx="3303296" cy="2133599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>
            <a:extLst>
              <a:ext uri="{FF2B5EF4-FFF2-40B4-BE49-F238E27FC236}">
                <a16:creationId xmlns:a16="http://schemas.microsoft.com/office/drawing/2014/main" id="{6D749CDD-0692-4380-AEC7-CC017C0BC8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8334" y="170132"/>
            <a:ext cx="3191091" cy="514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E3C6DA7A-3B2A-45D6-83A5-D4E1DB5BAD51}"/>
              </a:ext>
            </a:extLst>
          </p:cNvPr>
          <p:cNvSpPr/>
          <p:nvPr/>
        </p:nvSpPr>
        <p:spPr>
          <a:xfrm>
            <a:off x="1070968" y="427284"/>
            <a:ext cx="5649945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z-Latn-AZ" sz="4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_Cey_VETEN" panose="04040805060302020703" pitchFamily="82" charset="0"/>
                <a:ea typeface="MS Mincho" panose="02020609040205080304" pitchFamily="49" charset="-128"/>
              </a:rPr>
              <a:t>2</a:t>
            </a:r>
            <a:r>
              <a:rPr lang="ru-RU" sz="4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_Cey_VETEN" panose="04040805060302020703" pitchFamily="82" charset="0"/>
                <a:ea typeface="MS Mincho" panose="02020609040205080304" pitchFamily="49" charset="-128"/>
              </a:rPr>
              <a:t>6 </a:t>
            </a:r>
            <a:r>
              <a:rPr lang="ru-RU" sz="44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_Cey_VETEN" panose="04040805060302020703" pitchFamily="82" charset="0"/>
                <a:ea typeface="MS Mincho" panose="02020609040205080304" pitchFamily="49" charset="-128"/>
              </a:rPr>
              <a:t>iyun</a:t>
            </a:r>
            <a:r>
              <a:rPr lang="ru-RU" sz="4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_Cey_VETEN" panose="04040805060302020703" pitchFamily="82" charset="0"/>
                <a:ea typeface="MS Mincho" panose="02020609040205080304" pitchFamily="49" charset="-128"/>
              </a:rPr>
              <a:t> </a:t>
            </a:r>
            <a:endParaRPr lang="az-Latn-AZ" sz="4400" b="1" dirty="0">
              <a:ln w="13462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_Cey_VETEN" panose="04040805060302020703" pitchFamily="82" charset="0"/>
              <a:ea typeface="MS Mincho" panose="02020609040205080304" pitchFamily="49" charset="-128"/>
            </a:endParaRPr>
          </a:p>
          <a:p>
            <a:pPr algn="ctr"/>
            <a:r>
              <a:rPr lang="en-US" sz="44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_Cey_VETEN" panose="04040805060302020703" pitchFamily="82" charset="0"/>
                <a:ea typeface="MS Mincho" panose="02020609040205080304" pitchFamily="49" charset="-128"/>
              </a:rPr>
              <a:t>Azərbaycan</a:t>
            </a:r>
            <a:r>
              <a:rPr lang="en-US" sz="4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_Cey_VETEN" panose="04040805060302020703" pitchFamily="82" charset="0"/>
                <a:ea typeface="MS Mincho" panose="02020609040205080304" pitchFamily="49" charset="-128"/>
              </a:rPr>
              <a:t> </a:t>
            </a:r>
            <a:r>
              <a:rPr lang="en-US" sz="44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_Cey_VETEN" panose="04040805060302020703" pitchFamily="82" charset="0"/>
                <a:ea typeface="MS Mincho" panose="02020609040205080304" pitchFamily="49" charset="-128"/>
              </a:rPr>
              <a:t>Respublikası</a:t>
            </a:r>
            <a:r>
              <a:rPr lang="en-US" sz="4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_Cey_VETEN" panose="04040805060302020703" pitchFamily="82" charset="0"/>
                <a:ea typeface="MS Mincho" panose="02020609040205080304" pitchFamily="49" charset="-128"/>
              </a:rPr>
              <a:t> </a:t>
            </a:r>
            <a:endParaRPr lang="az-Latn-AZ" sz="4400" b="1" dirty="0">
              <a:ln w="13462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_Cey_VETEN" panose="04040805060302020703" pitchFamily="82" charset="0"/>
              <a:ea typeface="MS Mincho" panose="02020609040205080304" pitchFamily="49" charset="-128"/>
            </a:endParaRPr>
          </a:p>
          <a:p>
            <a:pPr algn="ctr"/>
            <a:r>
              <a:rPr lang="en-US" sz="44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_Cey_VETEN" panose="04040805060302020703" pitchFamily="82" charset="0"/>
                <a:ea typeface="MS Mincho" panose="02020609040205080304" pitchFamily="49" charset="-128"/>
              </a:rPr>
              <a:t>Silahlı</a:t>
            </a:r>
            <a:r>
              <a:rPr lang="en-US" sz="4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_Cey_VETEN" panose="04040805060302020703" pitchFamily="82" charset="0"/>
                <a:ea typeface="MS Mincho" panose="02020609040205080304" pitchFamily="49" charset="-128"/>
              </a:rPr>
              <a:t> </a:t>
            </a:r>
            <a:r>
              <a:rPr lang="en-US" sz="44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_Cey_VETEN" panose="04040805060302020703" pitchFamily="82" charset="0"/>
                <a:ea typeface="MS Mincho" panose="02020609040205080304" pitchFamily="49" charset="-128"/>
              </a:rPr>
              <a:t>Qüvvələri</a:t>
            </a:r>
            <a:r>
              <a:rPr lang="en-US" sz="4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_Cey_VETEN" panose="04040805060302020703" pitchFamily="82" charset="0"/>
                <a:ea typeface="MS Mincho" panose="02020609040205080304" pitchFamily="49" charset="-128"/>
              </a:rPr>
              <a:t> </a:t>
            </a:r>
            <a:r>
              <a:rPr lang="az-Latn-AZ" sz="4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_Cey_VETEN" panose="04040805060302020703" pitchFamily="82" charset="0"/>
                <a:ea typeface="MS Mincho" panose="02020609040205080304" pitchFamily="49" charset="-128"/>
              </a:rPr>
              <a:t>G</a:t>
            </a:r>
            <a:r>
              <a:rPr lang="en-US" sz="44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_Cey_VETEN" panose="04040805060302020703" pitchFamily="82" charset="0"/>
                <a:ea typeface="MS Mincho" panose="02020609040205080304" pitchFamily="49" charset="-128"/>
              </a:rPr>
              <a:t>ünü</a:t>
            </a:r>
            <a:endParaRPr lang="az-Latn-AZ" sz="4400" b="1" dirty="0">
              <a:ln w="0"/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_Cey_VETEN" panose="04040805060302020703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64872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E4F1F64-ACBC-4DEF-8901-3EACBD6AA8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254" y="276999"/>
            <a:ext cx="7075574" cy="47460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BA154AD-0E17-4439-943B-B48454C5E8E7}"/>
              </a:ext>
            </a:extLst>
          </p:cNvPr>
          <p:cNvSpPr txBox="1"/>
          <p:nvPr/>
        </p:nvSpPr>
        <p:spPr>
          <a:xfrm>
            <a:off x="884506" y="5078194"/>
            <a:ext cx="66275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4"/>
              </a:rPr>
              <a:t>https://www.anl.az/down/meqale/ses/2025/aprel/944462(meqale).pdf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54124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EC56788-5F0D-421E-80E6-458216A5B6D8}"/>
              </a:ext>
            </a:extLst>
          </p:cNvPr>
          <p:cNvSpPr/>
          <p:nvPr/>
        </p:nvSpPr>
        <p:spPr>
          <a:xfrm>
            <a:off x="2981832" y="100012"/>
            <a:ext cx="4867275" cy="55245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z-Latn-AZ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2B701BE-D920-4C4E-8AB9-4EF271ED38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6395" y="124295"/>
            <a:ext cx="985330" cy="86752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27A815D-5A26-45E9-AA53-F559FC599BE0}"/>
              </a:ext>
            </a:extLst>
          </p:cNvPr>
          <p:cNvSpPr txBox="1"/>
          <p:nvPr/>
        </p:nvSpPr>
        <p:spPr>
          <a:xfrm>
            <a:off x="3871195" y="874994"/>
            <a:ext cx="3887015" cy="4493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sz="1400" b="1" dirty="0">
                <a:latin typeface="Arial" panose="020B0604020202020204" pitchFamily="34" charset="0"/>
                <a:cs typeface="Arial" panose="020B0604020202020204" pitchFamily="34" charset="0"/>
              </a:rPr>
              <a:t>Azərbaycan Respublikasının Silahlı Qüvvələri günü haqqında</a:t>
            </a:r>
          </a:p>
          <a:p>
            <a:pPr algn="ctr"/>
            <a:r>
              <a:rPr lang="az-Latn-AZ" sz="1400" b="1" dirty="0">
                <a:latin typeface="Arial" panose="020B0604020202020204" pitchFamily="34" charset="0"/>
                <a:cs typeface="Arial" panose="020B0604020202020204" pitchFamily="34" charset="0"/>
              </a:rPr>
              <a:t>AZƏRBAYCAN RESPUBLİKASI PREZİDENTİNİN FƏRMANI</a:t>
            </a:r>
          </a:p>
          <a:p>
            <a:pPr algn="just"/>
            <a:endParaRPr lang="az-Latn-AZ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az-Latn-AZ" sz="1200" dirty="0">
                <a:latin typeface="Arial" panose="020B0604020202020204" pitchFamily="34" charset="0"/>
                <a:cs typeface="Arial" panose="020B0604020202020204" pitchFamily="34" charset="0"/>
              </a:rPr>
              <a:t>Azərbaycan Demokratik Respublikası Nazirlər Şurasının 1918-ci il 26 iyun tarixli qərarı ilə ilk ordu hissəsi "Əlahiddə Azərbaycan korpusu"nun təşkil olunduğunu əsas tutaraq Müstəqil Azərbaycan Respublikası Silahlı Qüvvələrinin yaranması gününü qeyd etmək məqsədi ilə </a:t>
            </a:r>
            <a:r>
              <a:rPr lang="az-Latn-AZ" sz="1200" b="1" dirty="0">
                <a:latin typeface="Arial" panose="020B0604020202020204" pitchFamily="34" charset="0"/>
                <a:cs typeface="Arial" panose="020B0604020202020204" pitchFamily="34" charset="0"/>
              </a:rPr>
              <a:t>qərara alıram</a:t>
            </a:r>
            <a:r>
              <a:rPr lang="az-Latn-AZ" sz="12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/>
            <a:endParaRPr lang="az-Latn-A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az-Latn-AZ" sz="1200" dirty="0">
                <a:latin typeface="Arial" panose="020B0604020202020204" pitchFamily="34" charset="0"/>
                <a:cs typeface="Arial" panose="020B0604020202020204" pitchFamily="34" charset="0"/>
              </a:rPr>
              <a:t>1.  Hər il iyunun 26-sı Azərbaycan Respublikası Silahlı Qüvvələri günü kimi qeyd edilsin.</a:t>
            </a:r>
          </a:p>
          <a:p>
            <a:pPr algn="just"/>
            <a:r>
              <a:rPr lang="az-Latn-AZ" sz="1200" dirty="0">
                <a:latin typeface="Arial" panose="020B0604020202020204" pitchFamily="34" charset="0"/>
                <a:cs typeface="Arial" panose="020B0604020202020204" pitchFamily="34" charset="0"/>
              </a:rPr>
              <a:t>2.  "9 oktyabrın Azərbaycan Respublikası Silahlı Qüvvələri günü elan edilməsi haqqında" Azərbaycan Respublikası Prezidentinin 1992-ci il 18 sentyabr tarixli 217 nömrəli Fərmanı qüvvədən düşmüş hesab edilsin.</a:t>
            </a:r>
          </a:p>
          <a:p>
            <a:pPr algn="just"/>
            <a:endParaRPr lang="az-Latn-A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az-Latn-AZ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Azərbaycan Respublikasının Prezidenti    </a:t>
            </a:r>
          </a:p>
          <a:p>
            <a:pPr algn="r"/>
            <a:r>
              <a:rPr lang="az-Latn-AZ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HEYDƏR ƏLİYEV</a:t>
            </a:r>
          </a:p>
          <a:p>
            <a:pPr algn="just"/>
            <a:r>
              <a:rPr lang="az-Latn-AZ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Bakı şəhəri, 22 may 1998-ci il</a:t>
            </a:r>
          </a:p>
          <a:p>
            <a:pPr algn="just"/>
            <a:r>
              <a:rPr lang="az-Latn-AZ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N 707</a:t>
            </a:r>
          </a:p>
        </p:txBody>
      </p:sp>
      <p:pic>
        <p:nvPicPr>
          <p:cNvPr id="13" name="Picture 2" descr="Ümummilli lider Heydər Əliyevin 15 iyun 1993-cü ildə hakimiyyətə qayıdışı |  Azərbaycan Respublikası Salyan Rayon İcra Hakimiyyəti">
            <a:extLst>
              <a:ext uri="{FF2B5EF4-FFF2-40B4-BE49-F238E27FC236}">
                <a16:creationId xmlns:a16="http://schemas.microsoft.com/office/drawing/2014/main" id="{BED6EE53-6DA4-4352-A3D4-DCC20AC639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255" y="667334"/>
            <a:ext cx="3703940" cy="43898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59707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5A9713E-230A-4571-86AC-A3FBC93E791C}"/>
              </a:ext>
            </a:extLst>
          </p:cNvPr>
          <p:cNvSpPr txBox="1"/>
          <p:nvPr/>
        </p:nvSpPr>
        <p:spPr>
          <a:xfrm>
            <a:off x="297620" y="5156652"/>
            <a:ext cx="72991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dirty="0">
                <a:hlinkClick r:id="rId3"/>
              </a:rPr>
              <a:t>https://www.anl.az/down/meqale/azerbaycan/2025/mart/937646(meqale).pdf</a:t>
            </a:r>
            <a:r>
              <a:rPr lang="az-Latn-AZ" dirty="0"/>
              <a:t>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F44F20A-3A7B-4452-9327-F49407C8E3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047" y="194465"/>
            <a:ext cx="7010313" cy="49621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494181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1167E1-5845-4F5E-BDB5-74EC9BAA75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2479" y="161925"/>
            <a:ext cx="5774466" cy="51339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3960FCB-FFDD-4020-A666-6E72041B3EF2}"/>
              </a:ext>
            </a:extLst>
          </p:cNvPr>
          <p:cNvSpPr txBox="1"/>
          <p:nvPr/>
        </p:nvSpPr>
        <p:spPr>
          <a:xfrm>
            <a:off x="416560" y="5295900"/>
            <a:ext cx="76828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4"/>
              </a:rPr>
              <a:t>https://www.anl.az/down/meqale/azerbaycan/2025/aprel/941547(meqale).pdf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203275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50F74CBC-1B45-4325-B0A6-9B039DE032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837" y="396612"/>
            <a:ext cx="6575065" cy="49312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65869DB-9F9B-434B-9934-4631AD3A5D9E}"/>
              </a:ext>
            </a:extLst>
          </p:cNvPr>
          <p:cNvSpPr txBox="1"/>
          <p:nvPr/>
        </p:nvSpPr>
        <p:spPr>
          <a:xfrm>
            <a:off x="191293" y="-9106"/>
            <a:ext cx="77168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"Dəmir yumruğ"un möhürü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499F6AE-9EAC-4F88-A672-C47C94CA3580}"/>
              </a:ext>
            </a:extLst>
          </p:cNvPr>
          <p:cNvSpPr txBox="1"/>
          <p:nvPr/>
        </p:nvSpPr>
        <p:spPr>
          <a:xfrm>
            <a:off x="440054" y="5327911"/>
            <a:ext cx="77168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4"/>
              </a:rPr>
              <a:t>https://www.anl.az/down/meqale/respublika/2025/aprel/942503(meqale).pdf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782109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75EF9B86-312F-4845-BDEB-200C1103F6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50" y="732332"/>
            <a:ext cx="7587560" cy="44811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71B7342-65D2-4280-8199-FBB3EBC4921A}"/>
              </a:ext>
            </a:extLst>
          </p:cNvPr>
          <p:cNvSpPr txBox="1"/>
          <p:nvPr/>
        </p:nvSpPr>
        <p:spPr>
          <a:xfrm>
            <a:off x="443309" y="5213520"/>
            <a:ext cx="73957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4"/>
              </a:rPr>
              <a:t>https://www.anl.az/down/meqale/azerbaycan/2025/fevral/933446(meqale).pdf</a:t>
            </a:r>
            <a:r>
              <a:rPr lang="az-Latn-AZ" dirty="0"/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AB3BFE6-D298-4FD4-80FF-EB64FAD5FE91}"/>
              </a:ext>
            </a:extLst>
          </p:cNvPr>
          <p:cNvSpPr txBox="1"/>
          <p:nvPr/>
        </p:nvSpPr>
        <p:spPr>
          <a:xfrm>
            <a:off x="2700338" y="-21721"/>
            <a:ext cx="412432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sz="4400" dirty="0">
                <a:solidFill>
                  <a:srgbClr val="002060"/>
                </a:solidFill>
                <a:latin typeface="A_Cey_VETEN" panose="04040805060302020703" pitchFamily="82" charset="0"/>
              </a:rPr>
              <a:t>Qalib Ordu!</a:t>
            </a:r>
          </a:p>
        </p:txBody>
      </p:sp>
    </p:spTree>
    <p:extLst>
      <p:ext uri="{BB962C8B-B14F-4D97-AF65-F5344CB8AC3E}">
        <p14:creationId xmlns:p14="http://schemas.microsoft.com/office/powerpoint/2010/main" val="41359660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71B7342-65D2-4280-8199-FBB3EBC4921A}"/>
              </a:ext>
            </a:extLst>
          </p:cNvPr>
          <p:cNvSpPr txBox="1"/>
          <p:nvPr/>
        </p:nvSpPr>
        <p:spPr>
          <a:xfrm>
            <a:off x="443309" y="5213520"/>
            <a:ext cx="73957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>
                <a:hlinkClick r:id="rId3"/>
              </a:rPr>
              <a:t>https://www.anl.az/down/meqale/adalet/2025/may/946238(meqale).pdf</a:t>
            </a:r>
            <a:r>
              <a:rPr lang="az-Latn-AZ"/>
              <a:t> </a:t>
            </a:r>
            <a:endParaRPr lang="az-Latn-AZ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F950BDC-28B3-4A10-9B7F-E955E41B14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309" y="206853"/>
            <a:ext cx="6894751" cy="50008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920624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9C89A357-9F10-49BB-9FA6-E790D4C30D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099425" cy="572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69441EE-3778-4C34-9450-DE132ADD3D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73992" y="-1103514"/>
            <a:ext cx="5068887" cy="7308911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70BF85D-308A-445E-A1C2-8A8E658042CF}"/>
              </a:ext>
            </a:extLst>
          </p:cNvPr>
          <p:cNvSpPr/>
          <p:nvPr/>
        </p:nvSpPr>
        <p:spPr>
          <a:xfrm>
            <a:off x="0" y="0"/>
            <a:ext cx="8099425" cy="5724525"/>
          </a:xfrm>
          <a:prstGeom prst="rect">
            <a:avLst/>
          </a:prstGeom>
          <a:solidFill>
            <a:schemeClr val="lt1">
              <a:alpha val="56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az-Latn-AZ">
              <a:ln>
                <a:solidFill>
                  <a:schemeClr val="bg1"/>
                </a:solidFill>
              </a:ln>
            </a:endParaRPr>
          </a:p>
        </p:txBody>
      </p:sp>
      <p:pic>
        <p:nvPicPr>
          <p:cNvPr id="10" name="Picture 4" descr="Bakıda hərbi parad keçiriləcək | 4kids.az">
            <a:extLst>
              <a:ext uri="{FF2B5EF4-FFF2-40B4-BE49-F238E27FC236}">
                <a16:creationId xmlns:a16="http://schemas.microsoft.com/office/drawing/2014/main" id="{44532FF8-E033-454C-937B-BE3B4D3916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247828" y="170132"/>
            <a:ext cx="3303296" cy="2133599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>
            <a:extLst>
              <a:ext uri="{FF2B5EF4-FFF2-40B4-BE49-F238E27FC236}">
                <a16:creationId xmlns:a16="http://schemas.microsoft.com/office/drawing/2014/main" id="{6D749CDD-0692-4380-AEC7-CC017C0BC8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8334" y="170132"/>
            <a:ext cx="3191091" cy="514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E3C6DA7A-3B2A-45D6-83A5-D4E1DB5BAD51}"/>
              </a:ext>
            </a:extLst>
          </p:cNvPr>
          <p:cNvSpPr/>
          <p:nvPr/>
        </p:nvSpPr>
        <p:spPr>
          <a:xfrm>
            <a:off x="1070968" y="427284"/>
            <a:ext cx="5649945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z-Latn-AZ" sz="4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_Cey_VETEN" panose="04040805060302020703" pitchFamily="82" charset="0"/>
                <a:ea typeface="MS Mincho" panose="02020609040205080304" pitchFamily="49" charset="-128"/>
              </a:rPr>
              <a:t>2</a:t>
            </a:r>
            <a:r>
              <a:rPr lang="ru-RU" sz="4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_Cey_VETEN" panose="04040805060302020703" pitchFamily="82" charset="0"/>
                <a:ea typeface="MS Mincho" panose="02020609040205080304" pitchFamily="49" charset="-128"/>
              </a:rPr>
              <a:t>6 </a:t>
            </a:r>
            <a:r>
              <a:rPr lang="ru-RU" sz="44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_Cey_VETEN" panose="04040805060302020703" pitchFamily="82" charset="0"/>
                <a:ea typeface="MS Mincho" panose="02020609040205080304" pitchFamily="49" charset="-128"/>
              </a:rPr>
              <a:t>iyun</a:t>
            </a:r>
            <a:r>
              <a:rPr lang="ru-RU" sz="4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_Cey_VETEN" panose="04040805060302020703" pitchFamily="82" charset="0"/>
                <a:ea typeface="MS Mincho" panose="02020609040205080304" pitchFamily="49" charset="-128"/>
              </a:rPr>
              <a:t> </a:t>
            </a:r>
            <a:endParaRPr lang="az-Latn-AZ" sz="4400" b="1" dirty="0">
              <a:ln w="13462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_Cey_VETEN" panose="04040805060302020703" pitchFamily="82" charset="0"/>
              <a:ea typeface="MS Mincho" panose="02020609040205080304" pitchFamily="49" charset="-128"/>
            </a:endParaRPr>
          </a:p>
          <a:p>
            <a:pPr algn="ctr"/>
            <a:r>
              <a:rPr lang="en-US" sz="44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_Cey_VETEN" panose="04040805060302020703" pitchFamily="82" charset="0"/>
                <a:ea typeface="MS Mincho" panose="02020609040205080304" pitchFamily="49" charset="-128"/>
              </a:rPr>
              <a:t>Azərbaycan</a:t>
            </a:r>
            <a:r>
              <a:rPr lang="en-US" sz="4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_Cey_VETEN" panose="04040805060302020703" pitchFamily="82" charset="0"/>
                <a:ea typeface="MS Mincho" panose="02020609040205080304" pitchFamily="49" charset="-128"/>
              </a:rPr>
              <a:t> </a:t>
            </a:r>
            <a:r>
              <a:rPr lang="en-US" sz="44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_Cey_VETEN" panose="04040805060302020703" pitchFamily="82" charset="0"/>
                <a:ea typeface="MS Mincho" panose="02020609040205080304" pitchFamily="49" charset="-128"/>
              </a:rPr>
              <a:t>Respublikası</a:t>
            </a:r>
            <a:r>
              <a:rPr lang="en-US" sz="4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_Cey_VETEN" panose="04040805060302020703" pitchFamily="82" charset="0"/>
                <a:ea typeface="MS Mincho" panose="02020609040205080304" pitchFamily="49" charset="-128"/>
              </a:rPr>
              <a:t> </a:t>
            </a:r>
            <a:endParaRPr lang="az-Latn-AZ" sz="4400" b="1" dirty="0">
              <a:ln w="13462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_Cey_VETEN" panose="04040805060302020703" pitchFamily="82" charset="0"/>
              <a:ea typeface="MS Mincho" panose="02020609040205080304" pitchFamily="49" charset="-128"/>
            </a:endParaRPr>
          </a:p>
          <a:p>
            <a:pPr algn="ctr"/>
            <a:r>
              <a:rPr lang="en-US" sz="44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_Cey_VETEN" panose="04040805060302020703" pitchFamily="82" charset="0"/>
                <a:ea typeface="MS Mincho" panose="02020609040205080304" pitchFamily="49" charset="-128"/>
              </a:rPr>
              <a:t>Silahlı</a:t>
            </a:r>
            <a:r>
              <a:rPr lang="en-US" sz="4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_Cey_VETEN" panose="04040805060302020703" pitchFamily="82" charset="0"/>
                <a:ea typeface="MS Mincho" panose="02020609040205080304" pitchFamily="49" charset="-128"/>
              </a:rPr>
              <a:t> </a:t>
            </a:r>
            <a:r>
              <a:rPr lang="en-US" sz="44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_Cey_VETEN" panose="04040805060302020703" pitchFamily="82" charset="0"/>
                <a:ea typeface="MS Mincho" panose="02020609040205080304" pitchFamily="49" charset="-128"/>
              </a:rPr>
              <a:t>Qüvvələri</a:t>
            </a:r>
            <a:r>
              <a:rPr lang="en-US" sz="4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_Cey_VETEN" panose="04040805060302020703" pitchFamily="82" charset="0"/>
                <a:ea typeface="MS Mincho" panose="02020609040205080304" pitchFamily="49" charset="-128"/>
              </a:rPr>
              <a:t> </a:t>
            </a:r>
            <a:r>
              <a:rPr lang="az-Latn-AZ" sz="4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_Cey_VETEN" panose="04040805060302020703" pitchFamily="82" charset="0"/>
                <a:ea typeface="MS Mincho" panose="02020609040205080304" pitchFamily="49" charset="-128"/>
              </a:rPr>
              <a:t>G</a:t>
            </a:r>
            <a:r>
              <a:rPr lang="en-US" sz="44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_Cey_VETEN" panose="04040805060302020703" pitchFamily="82" charset="0"/>
                <a:ea typeface="MS Mincho" panose="02020609040205080304" pitchFamily="49" charset="-128"/>
              </a:rPr>
              <a:t>ünü</a:t>
            </a:r>
            <a:endParaRPr lang="az-Latn-AZ" sz="4400" b="1" dirty="0">
              <a:ln w="0"/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_Cey_VETEN" panose="04040805060302020703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5461589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Посылка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Посылка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осылка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Посылка</Template>
  <TotalTime>5860</TotalTime>
  <Words>282</Words>
  <Application>Microsoft Office PowerPoint</Application>
  <PresentationFormat>Произвольный</PresentationFormat>
  <Paragraphs>35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A_Cey_VETEN</vt:lpstr>
      <vt:lpstr>Arial</vt:lpstr>
      <vt:lpstr>Calibri</vt:lpstr>
      <vt:lpstr>Corbel</vt:lpstr>
      <vt:lpstr>Gill Sans MT</vt:lpstr>
      <vt:lpstr>Посылка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Konul</dc:creator>
  <cp:lastModifiedBy>Konul</cp:lastModifiedBy>
  <cp:revision>886</cp:revision>
  <dcterms:created xsi:type="dcterms:W3CDTF">2024-03-27T12:34:00Z</dcterms:created>
  <dcterms:modified xsi:type="dcterms:W3CDTF">2025-06-25T05:02:31Z</dcterms:modified>
</cp:coreProperties>
</file>