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9"/>
  </p:notesMasterIdLst>
  <p:sldIdLst>
    <p:sldId id="409" r:id="rId2"/>
    <p:sldId id="410" r:id="rId3"/>
    <p:sldId id="416" r:id="rId4"/>
    <p:sldId id="411" r:id="rId5"/>
    <p:sldId id="412" r:id="rId6"/>
    <p:sldId id="413" r:id="rId7"/>
    <p:sldId id="415" r:id="rId8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E7EE"/>
    <a:srgbClr val="9C3E0F"/>
    <a:srgbClr val="411B05"/>
    <a:srgbClr val="943809"/>
    <a:srgbClr val="551C01"/>
    <a:srgbClr val="FFE628"/>
    <a:srgbClr val="FF9900"/>
    <a:srgbClr val="FC9B02"/>
    <a:srgbClr val="FFFF0D"/>
    <a:srgbClr val="FFF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 varScale="1">
        <p:scale>
          <a:sx n="136" d="100"/>
          <a:sy n="136" d="100"/>
        </p:scale>
        <p:origin x="109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26.08.2025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22396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1712164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871562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340600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6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12995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7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62668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26.08.2025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26.08.2025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26.08.2025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26.08.2025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26.08.2025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26.08.2025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26.08.2025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26.08.2025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26.08.2025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26.08.2025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26.08.2025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E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26.08.2025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ses/2025/avqust/962662(meqale)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ses/2025/avqust/962662(meqale)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azerbaycan/2025/may/951540(meqale)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azerbaycan/2025/may/951516(meqale)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xalqqazeti/2025/yanvar/931723(meqale)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respublika/2025/may/951599(meqale)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098FB3-0118-406F-8B71-1B4E32B65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099425" cy="572452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21F539-9130-4104-B0D2-650C25CD7D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905" y="0"/>
            <a:ext cx="2155824" cy="79107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CDF571-73C4-4EBC-83D3-9FBF6C9BFA4A}"/>
              </a:ext>
            </a:extLst>
          </p:cNvPr>
          <p:cNvSpPr/>
          <p:nvPr/>
        </p:nvSpPr>
        <p:spPr>
          <a:xfrm>
            <a:off x="536059" y="2862262"/>
            <a:ext cx="6724918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z-Latn-AZ" sz="66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26 Avqust </a:t>
            </a:r>
          </a:p>
          <a:p>
            <a:pPr algn="ctr"/>
            <a:r>
              <a:rPr lang="az-Latn-AZ" sz="66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Laçın şəhəri günü</a:t>
            </a:r>
            <a:endParaRPr lang="ru-RU" sz="66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19222F3-6ABD-47B9-B4C8-B23ED8A3E362}"/>
              </a:ext>
            </a:extLst>
          </p:cNvPr>
          <p:cNvSpPr txBox="1"/>
          <p:nvPr/>
        </p:nvSpPr>
        <p:spPr>
          <a:xfrm>
            <a:off x="366712" y="5107286"/>
            <a:ext cx="736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>
                <a:hlinkClick r:id="rId3"/>
              </a:rPr>
              <a:t>https://www.anl.az/down/meqale/ses/2025/avqust/962662(meqale).pdf</a:t>
            </a:r>
            <a:r>
              <a:rPr lang="az-Latn-AZ"/>
              <a:t> </a:t>
            </a:r>
            <a:endParaRPr lang="az-Latn-AZ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B20615C-98D4-4AD4-A65B-9CEB2E3847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97" y="247907"/>
            <a:ext cx="6735630" cy="475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767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DFD36C8-E3BA-425F-A634-421C7C235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830" y="294073"/>
            <a:ext cx="7494795" cy="46589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9222F3-6ABD-47B9-B4C8-B23ED8A3E362}"/>
              </a:ext>
            </a:extLst>
          </p:cNvPr>
          <p:cNvSpPr txBox="1"/>
          <p:nvPr/>
        </p:nvSpPr>
        <p:spPr>
          <a:xfrm>
            <a:off x="869950" y="5107286"/>
            <a:ext cx="6788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https://www.anl.az/down/meqale/ses/2025/avqust/962662(meqale).pdf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3719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E67713-8646-483C-9847-F16EC082B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464" y="180000"/>
            <a:ext cx="6371636" cy="50841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4D755F9-7917-4764-B7F3-72F430DEF120}"/>
              </a:ext>
            </a:extLst>
          </p:cNvPr>
          <p:cNvSpPr txBox="1"/>
          <p:nvPr/>
        </p:nvSpPr>
        <p:spPr>
          <a:xfrm>
            <a:off x="778464" y="5264189"/>
            <a:ext cx="68002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sz="1600" dirty="0">
                <a:hlinkClick r:id="rId4"/>
              </a:rPr>
              <a:t>https://www.anl.az/down/meqale/azerbaycan/2025/may/951540(meqale).pdf</a:t>
            </a:r>
            <a:r>
              <a:rPr lang="az-Latn-AZ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3021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4D755F9-7917-4764-B7F3-72F430DEF120}"/>
              </a:ext>
            </a:extLst>
          </p:cNvPr>
          <p:cNvSpPr txBox="1"/>
          <p:nvPr/>
        </p:nvSpPr>
        <p:spPr>
          <a:xfrm>
            <a:off x="738868" y="5162589"/>
            <a:ext cx="68002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sz="1600" dirty="0">
                <a:hlinkClick r:id="rId3"/>
              </a:rPr>
              <a:t>https://www.anl.az/down/meqale/azerbaycan/2025/may/951516(meqale).pdf</a:t>
            </a:r>
            <a:r>
              <a:rPr lang="az-Latn-AZ" sz="1600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918439-60CF-4E96-A0D2-7843EB3969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871" y="121782"/>
            <a:ext cx="7692254" cy="4790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4203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DC4992-D13F-4062-B7CA-173C0A912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329" y="391210"/>
            <a:ext cx="7300766" cy="4298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A410715-466A-4826-95A0-955E1B2E4AAA}"/>
              </a:ext>
            </a:extLst>
          </p:cNvPr>
          <p:cNvSpPr txBox="1"/>
          <p:nvPr/>
        </p:nvSpPr>
        <p:spPr>
          <a:xfrm>
            <a:off x="466725" y="4963983"/>
            <a:ext cx="7300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https://www.anl.az/down/meqale/xalqqazeti/2025/yanvar/931723(meqale).pdf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59766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1B6C82-0EB3-4BBA-AE0E-64CC4BB11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99" y="241300"/>
            <a:ext cx="7134225" cy="47148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074D7A6-3BE8-40E3-B298-744490C8F2F3}"/>
              </a:ext>
            </a:extLst>
          </p:cNvPr>
          <p:cNvSpPr txBox="1"/>
          <p:nvPr/>
        </p:nvSpPr>
        <p:spPr>
          <a:xfrm>
            <a:off x="730249" y="4956175"/>
            <a:ext cx="73691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https://www.anl.az/down/meqale/respublika/2025/may/951599(meqale).pdf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7049653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5827</TotalTime>
  <Words>150</Words>
  <Application>Microsoft Office PowerPoint</Application>
  <PresentationFormat>Произвольный</PresentationFormat>
  <Paragraphs>15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873</cp:revision>
  <dcterms:created xsi:type="dcterms:W3CDTF">2024-03-27T12:34:00Z</dcterms:created>
  <dcterms:modified xsi:type="dcterms:W3CDTF">2025-08-26T09:41:34Z</dcterms:modified>
</cp:coreProperties>
</file>