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6"/>
  </p:notesMasterIdLst>
  <p:sldIdLst>
    <p:sldId id="409" r:id="rId2"/>
    <p:sldId id="410" r:id="rId3"/>
    <p:sldId id="411" r:id="rId4"/>
    <p:sldId id="412" r:id="rId5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3E0F"/>
    <a:srgbClr val="411B05"/>
    <a:srgbClr val="943809"/>
    <a:srgbClr val="551C01"/>
    <a:srgbClr val="FFE628"/>
    <a:srgbClr val="FF9900"/>
    <a:srgbClr val="FC9B02"/>
    <a:srgbClr val="FFFF0D"/>
    <a:srgbClr val="FFFFD0"/>
    <a:srgbClr val="FEA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56166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53861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09.09.2025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iki_sahil/2025/sentyabr/964127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4/sentyabr/911318(meqale)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4/sentyabr/911650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ım Günü (Azərbaycan) — Vikipediya">
            <a:extLst>
              <a:ext uri="{FF2B5EF4-FFF2-40B4-BE49-F238E27FC236}">
                <a16:creationId xmlns:a16="http://schemas.microsoft.com/office/drawing/2014/main" id="{BF151147-1F7E-41E1-BA38-51F27097B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8099424" cy="5724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128A72-F41A-4E69-9F10-87286F1CAE8E}"/>
              </a:ext>
            </a:extLst>
          </p:cNvPr>
          <p:cNvSpPr/>
          <p:nvPr/>
        </p:nvSpPr>
        <p:spPr>
          <a:xfrm>
            <a:off x="-24619" y="-56271"/>
            <a:ext cx="8148662" cy="5780793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az-Latn-AZ" sz="3600" b="1" i="1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z-Latn-AZ" sz="3600" b="1" i="1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z-Latn-AZ" sz="3600" b="1" i="1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z-Latn-AZ" sz="3600" b="1" i="1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z-Latn-AZ" sz="3600" b="1" i="1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az-Latn-AZ" sz="3600" b="1" i="1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855" y="0"/>
            <a:ext cx="2261333" cy="82978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7E58F0-02BE-4206-842F-E5A0EDDF259A}"/>
              </a:ext>
            </a:extLst>
          </p:cNvPr>
          <p:cNvSpPr/>
          <p:nvPr/>
        </p:nvSpPr>
        <p:spPr>
          <a:xfrm>
            <a:off x="1152906" y="-151310"/>
            <a:ext cx="489667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27 </a:t>
            </a:r>
            <a:r>
              <a:rPr lang="en-US" sz="6600" b="1" i="1" cap="none" spc="0" dirty="0" err="1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sentyabr</a:t>
            </a:r>
            <a:r>
              <a:rPr lang="en-US" sz="6600" b="1" i="1" cap="none" spc="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endParaRPr lang="az-Latn-AZ" sz="6600" b="1" i="1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en-US" sz="6600" b="1" i="1" cap="none" spc="0" dirty="0" err="1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Anım</a:t>
            </a:r>
            <a:r>
              <a:rPr lang="en-US" sz="6600" b="1" i="1" cap="none" spc="0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6600" b="1" i="1" cap="none" spc="0" dirty="0" err="1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Günü</a:t>
            </a:r>
            <a:endParaRPr lang="az-Latn-AZ" sz="6600" b="1" i="1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ABD2FF-8996-4BDC-827B-48F661799A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351" y="-512817"/>
            <a:ext cx="4681377" cy="675015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5531459-DA80-4B32-B75E-CA6D543D7EB0}"/>
              </a:ext>
            </a:extLst>
          </p:cNvPr>
          <p:cNvSpPr/>
          <p:nvPr/>
        </p:nvSpPr>
        <p:spPr>
          <a:xfrm>
            <a:off x="4049712" y="3819550"/>
            <a:ext cx="39805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az-Latn-AZ" sz="3600" b="1" i="1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Dərin </a:t>
            </a:r>
          </a:p>
          <a:p>
            <a:pPr algn="r"/>
            <a:r>
              <a:rPr lang="az-Latn-AZ" sz="3600" b="1" i="1" dirty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hörmətlə anırıq!!!</a:t>
            </a:r>
            <a:endParaRPr lang="ru-RU" sz="3600" b="1" i="1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7E5E33-8521-4781-985C-C10DEC5EC5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699" y="3375854"/>
            <a:ext cx="1277771" cy="12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7CAA14-A1AE-4F0D-98CE-F3F50A437DD7}"/>
              </a:ext>
            </a:extLst>
          </p:cNvPr>
          <p:cNvSpPr txBox="1"/>
          <p:nvPr/>
        </p:nvSpPr>
        <p:spPr>
          <a:xfrm>
            <a:off x="335865" y="5156200"/>
            <a:ext cx="75894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hlinkClick r:id="rId3"/>
              </a:rPr>
              <a:t>https://www.anl.az/down/meqale/iki_sahil/2025/sentyabr/964127.htm</a:t>
            </a:r>
            <a:r>
              <a:rPr lang="az-Latn-AZ" sz="1600" dirty="0"/>
              <a:t> </a:t>
            </a:r>
          </a:p>
        </p:txBody>
      </p:sp>
      <p:pic>
        <p:nvPicPr>
          <p:cNvPr id="7" name="Picture 2" descr="Anım Günü (Azərbaycan) — Vikipediya">
            <a:extLst>
              <a:ext uri="{FF2B5EF4-FFF2-40B4-BE49-F238E27FC236}">
                <a16:creationId xmlns:a16="http://schemas.microsoft.com/office/drawing/2014/main" id="{C0FB083F-B797-4ECE-A176-C3EE6CB44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20" y="156160"/>
            <a:ext cx="7074376" cy="5000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90A431-993B-442E-9164-0174B5920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" y="203982"/>
            <a:ext cx="7170736" cy="4557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F7BDA4-D8ED-4523-88EF-0ECF49CAE55B}"/>
              </a:ext>
            </a:extLst>
          </p:cNvPr>
          <p:cNvSpPr txBox="1"/>
          <p:nvPr/>
        </p:nvSpPr>
        <p:spPr>
          <a:xfrm>
            <a:off x="469508" y="4888915"/>
            <a:ext cx="7464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https://www.anl.az/down/meqale/xalqqazeti/2024/sentyabr/911318(meqale).pdf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937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9BEAF2-91F0-43C2-8768-1CAAE2819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93" y="712539"/>
            <a:ext cx="7543751" cy="3919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7CAA14-A1AE-4F0D-98CE-F3F50A437DD7}"/>
              </a:ext>
            </a:extLst>
          </p:cNvPr>
          <p:cNvSpPr txBox="1"/>
          <p:nvPr/>
        </p:nvSpPr>
        <p:spPr>
          <a:xfrm>
            <a:off x="328832" y="4902982"/>
            <a:ext cx="75894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hlinkClick r:id="rId4"/>
              </a:rPr>
              <a:t>https://www.anl.az/down/meqale/respublika/2024/sentyabr/911650(meqale).pdf</a:t>
            </a:r>
            <a:r>
              <a:rPr lang="az-Latn-AZ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70135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5915</TotalTime>
  <Words>81</Words>
  <Application>Microsoft Office PowerPoint</Application>
  <PresentationFormat>Произвольный</PresentationFormat>
  <Paragraphs>15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875</cp:revision>
  <dcterms:created xsi:type="dcterms:W3CDTF">2024-03-27T12:34:00Z</dcterms:created>
  <dcterms:modified xsi:type="dcterms:W3CDTF">2025-09-09T11:01:15Z</dcterms:modified>
</cp:coreProperties>
</file>