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82" r:id="rId1"/>
  </p:sldMasterIdLst>
  <p:notesMasterIdLst>
    <p:notesMasterId r:id="rId11"/>
  </p:notesMasterIdLst>
  <p:sldIdLst>
    <p:sldId id="410" r:id="rId2"/>
    <p:sldId id="409" r:id="rId3"/>
    <p:sldId id="411" r:id="rId4"/>
    <p:sldId id="416" r:id="rId5"/>
    <p:sldId id="415" r:id="rId6"/>
    <p:sldId id="418" r:id="rId7"/>
    <p:sldId id="412" r:id="rId8"/>
    <p:sldId id="414" r:id="rId9"/>
    <p:sldId id="413" r:id="rId10"/>
  </p:sldIdLst>
  <p:sldSz cx="8099425" cy="5724525"/>
  <p:notesSz cx="9144000" cy="6858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40103"/>
    <a:srgbClr val="870018"/>
    <a:srgbClr val="D93044"/>
    <a:srgbClr val="5A5A5A"/>
    <a:srgbClr val="9C3E0F"/>
    <a:srgbClr val="411B05"/>
    <a:srgbClr val="943809"/>
    <a:srgbClr val="551C01"/>
    <a:srgbClr val="FFE628"/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66" autoAdjust="0"/>
    <p:restoredTop sz="88724" autoAdjust="0"/>
  </p:normalViewPr>
  <p:slideViewPr>
    <p:cSldViewPr snapToGrid="0">
      <p:cViewPr varScale="1">
        <p:scale>
          <a:sx n="107" d="100"/>
          <a:sy n="107" d="100"/>
        </p:scale>
        <p:origin x="684" y="57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az-Latn-AZ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179484" y="1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027EFA-747A-48FA-9631-ADC3430CAA20}" type="datetimeFigureOut">
              <a:rPr lang="az-Latn-AZ" smtClean="0"/>
              <a:t>28.03.2025</a:t>
            </a:fld>
            <a:endParaRPr lang="az-Latn-AZ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935288" y="857250"/>
            <a:ext cx="3273425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az-Latn-AZ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14400" y="3300412"/>
            <a:ext cx="7315200" cy="2700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az-Latn-AZ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az-Latn-AZ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179484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4DC877-F4C6-410F-A916-09CFB9742A80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13931994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781317" rtl="0" eaLnBrk="1" latinLnBrk="0" hangingPunct="1">
      <a:defRPr sz="1026" kern="1200">
        <a:solidFill>
          <a:schemeClr val="tx1"/>
        </a:solidFill>
        <a:latin typeface="+mn-lt"/>
        <a:ea typeface="+mn-ea"/>
        <a:cs typeface="+mn-cs"/>
      </a:defRPr>
    </a:lvl1pPr>
    <a:lvl2pPr marL="390661" algn="l" defTabSz="781317" rtl="0" eaLnBrk="1" latinLnBrk="0" hangingPunct="1">
      <a:defRPr sz="1026" kern="1200">
        <a:solidFill>
          <a:schemeClr val="tx1"/>
        </a:solidFill>
        <a:latin typeface="+mn-lt"/>
        <a:ea typeface="+mn-ea"/>
        <a:cs typeface="+mn-cs"/>
      </a:defRPr>
    </a:lvl2pPr>
    <a:lvl3pPr marL="781317" algn="l" defTabSz="781317" rtl="0" eaLnBrk="1" latinLnBrk="0" hangingPunct="1">
      <a:defRPr sz="1026" kern="1200">
        <a:solidFill>
          <a:schemeClr val="tx1"/>
        </a:solidFill>
        <a:latin typeface="+mn-lt"/>
        <a:ea typeface="+mn-ea"/>
        <a:cs typeface="+mn-cs"/>
      </a:defRPr>
    </a:lvl3pPr>
    <a:lvl4pPr marL="1171980" algn="l" defTabSz="781317" rtl="0" eaLnBrk="1" latinLnBrk="0" hangingPunct="1">
      <a:defRPr sz="1026" kern="1200">
        <a:solidFill>
          <a:schemeClr val="tx1"/>
        </a:solidFill>
        <a:latin typeface="+mn-lt"/>
        <a:ea typeface="+mn-ea"/>
        <a:cs typeface="+mn-cs"/>
      </a:defRPr>
    </a:lvl4pPr>
    <a:lvl5pPr marL="1562638" algn="l" defTabSz="781317" rtl="0" eaLnBrk="1" latinLnBrk="0" hangingPunct="1">
      <a:defRPr sz="1026" kern="1200">
        <a:solidFill>
          <a:schemeClr val="tx1"/>
        </a:solidFill>
        <a:latin typeface="+mn-lt"/>
        <a:ea typeface="+mn-ea"/>
        <a:cs typeface="+mn-cs"/>
      </a:defRPr>
    </a:lvl5pPr>
    <a:lvl6pPr marL="1953297" algn="l" defTabSz="781317" rtl="0" eaLnBrk="1" latinLnBrk="0" hangingPunct="1">
      <a:defRPr sz="1026" kern="1200">
        <a:solidFill>
          <a:schemeClr val="tx1"/>
        </a:solidFill>
        <a:latin typeface="+mn-lt"/>
        <a:ea typeface="+mn-ea"/>
        <a:cs typeface="+mn-cs"/>
      </a:defRPr>
    </a:lvl6pPr>
    <a:lvl7pPr marL="2343956" algn="l" defTabSz="781317" rtl="0" eaLnBrk="1" latinLnBrk="0" hangingPunct="1">
      <a:defRPr sz="1026" kern="1200">
        <a:solidFill>
          <a:schemeClr val="tx1"/>
        </a:solidFill>
        <a:latin typeface="+mn-lt"/>
        <a:ea typeface="+mn-ea"/>
        <a:cs typeface="+mn-cs"/>
      </a:defRPr>
    </a:lvl7pPr>
    <a:lvl8pPr marL="2734617" algn="l" defTabSz="781317" rtl="0" eaLnBrk="1" latinLnBrk="0" hangingPunct="1">
      <a:defRPr sz="1026" kern="1200">
        <a:solidFill>
          <a:schemeClr val="tx1"/>
        </a:solidFill>
        <a:latin typeface="+mn-lt"/>
        <a:ea typeface="+mn-ea"/>
        <a:cs typeface="+mn-cs"/>
      </a:defRPr>
    </a:lvl8pPr>
    <a:lvl9pPr marL="3125276" algn="l" defTabSz="781317" rtl="0" eaLnBrk="1" latinLnBrk="0" hangingPunct="1">
      <a:defRPr sz="1026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36875" y="857250"/>
            <a:ext cx="3273425" cy="231457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z-Latn-A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4DC877-F4C6-410F-A916-09CFB9742A80}" type="slidenum">
              <a:rPr lang="az-Latn-AZ" smtClean="0"/>
              <a:t>1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8119746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36875" y="857250"/>
            <a:ext cx="3273425" cy="231457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z-Latn-A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4DC877-F4C6-410F-A916-09CFB9742A80}" type="slidenum">
              <a:rPr lang="az-Latn-AZ" smtClean="0"/>
              <a:t>2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28847341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36875" y="857250"/>
            <a:ext cx="3273425" cy="231457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z-Latn-A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4DC877-F4C6-410F-A916-09CFB9742A80}" type="slidenum">
              <a:rPr lang="az-Latn-AZ" smtClean="0"/>
              <a:t>3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426621608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36875" y="857250"/>
            <a:ext cx="3273425" cy="231457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z-Latn-A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4DC877-F4C6-410F-A916-09CFB9742A80}" type="slidenum">
              <a:rPr lang="az-Latn-AZ" smtClean="0"/>
              <a:t>4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88199214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36875" y="857250"/>
            <a:ext cx="3273425" cy="231457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z-Latn-A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4DC877-F4C6-410F-A916-09CFB9742A80}" type="slidenum">
              <a:rPr lang="az-Latn-AZ" smtClean="0"/>
              <a:t>5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183803273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36875" y="857250"/>
            <a:ext cx="3273425" cy="231457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z-Latn-A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4DC877-F4C6-410F-A916-09CFB9742A80}" type="slidenum">
              <a:rPr lang="az-Latn-AZ" smtClean="0"/>
              <a:t>6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313272546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36875" y="857250"/>
            <a:ext cx="3273425" cy="231457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z-Latn-A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4DC877-F4C6-410F-A916-09CFB9742A80}" type="slidenum">
              <a:rPr lang="az-Latn-AZ" smtClean="0"/>
              <a:t>7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14888754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36875" y="857250"/>
            <a:ext cx="3273425" cy="231457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z-Latn-A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4DC877-F4C6-410F-A916-09CFB9742A80}" type="slidenum">
              <a:rPr lang="az-Latn-AZ" smtClean="0"/>
              <a:t>8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188060789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36875" y="857250"/>
            <a:ext cx="3273425" cy="231457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z-Latn-A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4DC877-F4C6-410F-A916-09CFB9742A80}" type="slidenum">
              <a:rPr lang="az-Latn-AZ" smtClean="0"/>
              <a:t>9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26442758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976325" y="1992268"/>
            <a:ext cx="6146776" cy="1373886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2921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90480" y="3633165"/>
            <a:ext cx="4518467" cy="1034967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1586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81625" indent="0" algn="ctr">
              <a:buNone/>
              <a:defRPr sz="1586"/>
            </a:lvl2pPr>
            <a:lvl3pPr marL="763250" indent="0" algn="ctr">
              <a:buNone/>
              <a:defRPr sz="1502"/>
            </a:lvl3pPr>
            <a:lvl4pPr marL="1144875" indent="0" algn="ctr">
              <a:buNone/>
              <a:defRPr sz="1336"/>
            </a:lvl4pPr>
            <a:lvl5pPr marL="1526499" indent="0" algn="ctr">
              <a:buNone/>
              <a:defRPr sz="1336"/>
            </a:lvl5pPr>
            <a:lvl6pPr marL="1908124" indent="0" algn="ctr">
              <a:buNone/>
              <a:defRPr sz="1336"/>
            </a:lvl6pPr>
            <a:lvl7pPr marL="2289749" indent="0" algn="ctr">
              <a:buNone/>
              <a:defRPr sz="1336"/>
            </a:lvl7pPr>
            <a:lvl8pPr marL="2671374" indent="0" algn="ctr">
              <a:buNone/>
              <a:defRPr sz="1336"/>
            </a:lvl8pPr>
            <a:lvl9pPr marL="3052999" indent="0" algn="ctr">
              <a:buNone/>
              <a:defRPr sz="1336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28.03.2025</a:t>
            </a:fld>
            <a:endParaRPr lang="az-Latn-A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z-Latn-A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4804807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28.03.2025</a:t>
            </a:fld>
            <a:endParaRPr lang="az-Latn-A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z-Latn-A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14343079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980030" y="1992268"/>
            <a:ext cx="6147464" cy="1373886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2921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90480" y="3633099"/>
            <a:ext cx="4518467" cy="105599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1586">
                <a:solidFill>
                  <a:schemeClr val="tx1"/>
                </a:solidFill>
              </a:defRPr>
            </a:lvl1pPr>
            <a:lvl2pPr marL="381625" indent="0">
              <a:buNone/>
              <a:defRPr sz="1586">
                <a:solidFill>
                  <a:schemeClr val="tx1">
                    <a:tint val="75000"/>
                  </a:schemeClr>
                </a:solidFill>
              </a:defRPr>
            </a:lvl2pPr>
            <a:lvl3pPr marL="763250" indent="0">
              <a:buNone/>
              <a:defRPr sz="1502">
                <a:solidFill>
                  <a:schemeClr val="tx1">
                    <a:tint val="75000"/>
                  </a:schemeClr>
                </a:solidFill>
              </a:defRPr>
            </a:lvl3pPr>
            <a:lvl4pPr marL="1144875" indent="0">
              <a:buNone/>
              <a:defRPr sz="1336">
                <a:solidFill>
                  <a:schemeClr val="tx1">
                    <a:tint val="75000"/>
                  </a:schemeClr>
                </a:solidFill>
              </a:defRPr>
            </a:lvl4pPr>
            <a:lvl5pPr marL="1526499" indent="0">
              <a:buNone/>
              <a:defRPr sz="1336">
                <a:solidFill>
                  <a:schemeClr val="tx1">
                    <a:tint val="75000"/>
                  </a:schemeClr>
                </a:solidFill>
              </a:defRPr>
            </a:lvl5pPr>
            <a:lvl6pPr marL="1908124" indent="0">
              <a:buNone/>
              <a:defRPr sz="1336">
                <a:solidFill>
                  <a:schemeClr val="tx1">
                    <a:tint val="75000"/>
                  </a:schemeClr>
                </a:solidFill>
              </a:defRPr>
            </a:lvl6pPr>
            <a:lvl7pPr marL="2289749" indent="0">
              <a:buNone/>
              <a:defRPr sz="1336">
                <a:solidFill>
                  <a:schemeClr val="tx1">
                    <a:tint val="75000"/>
                  </a:schemeClr>
                </a:solidFill>
              </a:defRPr>
            </a:lvl7pPr>
            <a:lvl8pPr marL="2671374" indent="0">
              <a:buNone/>
              <a:defRPr sz="1336">
                <a:solidFill>
                  <a:schemeClr val="tx1">
                    <a:tint val="75000"/>
                  </a:schemeClr>
                </a:solidFill>
              </a:defRPr>
            </a:lvl8pPr>
            <a:lvl9pPr marL="3052999" indent="0">
              <a:buNone/>
              <a:defRPr sz="1336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28.03.2025</a:t>
            </a:fld>
            <a:endParaRPr lang="az-Latn-A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z-Latn-A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151261484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76324" y="2202034"/>
            <a:ext cx="2912412" cy="258929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10689" y="2202034"/>
            <a:ext cx="2914620" cy="258929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28.03.2025</a:t>
            </a:fld>
            <a:endParaRPr lang="az-Latn-AZ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z-Latn-AZ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15361863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6323" y="1931075"/>
            <a:ext cx="2912413" cy="58771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586" b="0" cap="all" spc="83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381625" indent="0">
              <a:buNone/>
              <a:defRPr sz="1586" b="1"/>
            </a:lvl2pPr>
            <a:lvl3pPr marL="763250" indent="0">
              <a:buNone/>
              <a:defRPr sz="1502" b="1"/>
            </a:lvl3pPr>
            <a:lvl4pPr marL="1144875" indent="0">
              <a:buNone/>
              <a:defRPr sz="1336" b="1"/>
            </a:lvl4pPr>
            <a:lvl5pPr marL="1526499" indent="0">
              <a:buNone/>
              <a:defRPr sz="1336" b="1"/>
            </a:lvl5pPr>
            <a:lvl6pPr marL="1908124" indent="0">
              <a:buNone/>
              <a:defRPr sz="1336" b="1"/>
            </a:lvl6pPr>
            <a:lvl7pPr marL="2289749" indent="0">
              <a:buNone/>
              <a:defRPr sz="1336" b="1"/>
            </a:lvl7pPr>
            <a:lvl8pPr marL="2671374" indent="0">
              <a:buNone/>
              <a:defRPr sz="1336" b="1"/>
            </a:lvl8pPr>
            <a:lvl9pPr marL="3052999" indent="0">
              <a:buNone/>
              <a:defRPr sz="1336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76323" y="2623740"/>
            <a:ext cx="2912413" cy="216758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210689" y="2623740"/>
            <a:ext cx="2914620" cy="2167587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4210689" y="1931075"/>
            <a:ext cx="2914620" cy="58771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586" b="0" cap="all" spc="83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381625" indent="0">
              <a:buNone/>
              <a:defRPr sz="1586" b="1"/>
            </a:lvl2pPr>
            <a:lvl3pPr marL="763250" indent="0">
              <a:buNone/>
              <a:defRPr sz="1502" b="1"/>
            </a:lvl3pPr>
            <a:lvl4pPr marL="1144875" indent="0">
              <a:buNone/>
              <a:defRPr sz="1336" b="1"/>
            </a:lvl4pPr>
            <a:lvl5pPr marL="1526499" indent="0">
              <a:buNone/>
              <a:defRPr sz="1336" b="1"/>
            </a:lvl5pPr>
            <a:lvl6pPr marL="1908124" indent="0">
              <a:buNone/>
              <a:defRPr sz="1336" b="1"/>
            </a:lvl6pPr>
            <a:lvl7pPr marL="2289749" indent="0">
              <a:buNone/>
              <a:defRPr sz="1336" b="1"/>
            </a:lvl7pPr>
            <a:lvl8pPr marL="2671374" indent="0">
              <a:buNone/>
              <a:defRPr sz="1336" b="1"/>
            </a:lvl8pPr>
            <a:lvl9pPr marL="3052999" indent="0">
              <a:buNone/>
              <a:defRPr sz="1336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28.03.2025</a:t>
            </a:fld>
            <a:endParaRPr lang="az-Latn-A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z-Latn-A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09665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28.03.2025</a:t>
            </a:fld>
            <a:endParaRPr lang="az-Latn-A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z-Latn-A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38650933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28.03.2025</a:t>
            </a:fld>
            <a:endParaRPr lang="az-Latn-A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z-Latn-A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16637886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4049713" cy="57245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567512" y="1872974"/>
            <a:ext cx="2914689" cy="952833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1753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74932" y="671678"/>
            <a:ext cx="3199273" cy="4381170"/>
          </a:xfrm>
        </p:spPr>
        <p:txBody>
          <a:bodyPr>
            <a:normAutofit/>
          </a:bodyPr>
          <a:lstStyle>
            <a:lvl1pPr>
              <a:defRPr sz="1586">
                <a:solidFill>
                  <a:schemeClr val="tx1"/>
                </a:solidFill>
              </a:defRPr>
            </a:lvl1pPr>
            <a:lvl2pPr>
              <a:defRPr sz="1336">
                <a:solidFill>
                  <a:schemeClr val="tx1"/>
                </a:solidFill>
              </a:defRPr>
            </a:lvl2pPr>
            <a:lvl3pPr>
              <a:defRPr sz="1336">
                <a:solidFill>
                  <a:schemeClr val="tx1"/>
                </a:solidFill>
              </a:defRPr>
            </a:lvl3pPr>
            <a:lvl4pPr>
              <a:defRPr sz="1336">
                <a:solidFill>
                  <a:schemeClr val="tx1"/>
                </a:solidFill>
              </a:defRPr>
            </a:lvl4pPr>
            <a:lvl5pPr>
              <a:defRPr sz="1336">
                <a:solidFill>
                  <a:schemeClr val="tx1"/>
                </a:solidFill>
              </a:defRPr>
            </a:lvl5pPr>
            <a:lvl6pPr>
              <a:defRPr sz="1336"/>
            </a:lvl6pPr>
            <a:lvl7pPr>
              <a:defRPr sz="1336"/>
            </a:lvl7pPr>
            <a:lvl8pPr>
              <a:defRPr sz="1336"/>
            </a:lvl8pPr>
            <a:lvl9pPr>
              <a:defRPr sz="1336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4383" y="2963195"/>
            <a:ext cx="2520946" cy="1831411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252">
                <a:solidFill>
                  <a:srgbClr val="FFFFFF"/>
                </a:solidFill>
              </a:defRPr>
            </a:lvl1pPr>
            <a:lvl2pPr marL="381625" indent="0">
              <a:buNone/>
              <a:defRPr sz="1169"/>
            </a:lvl2pPr>
            <a:lvl3pPr marL="763250" indent="0">
              <a:buNone/>
              <a:defRPr sz="1002"/>
            </a:lvl3pPr>
            <a:lvl4pPr marL="1144875" indent="0">
              <a:buNone/>
              <a:defRPr sz="835"/>
            </a:lvl4pPr>
            <a:lvl5pPr marL="1526499" indent="0">
              <a:buNone/>
              <a:defRPr sz="835"/>
            </a:lvl5pPr>
            <a:lvl6pPr marL="1908124" indent="0">
              <a:buNone/>
              <a:defRPr sz="835"/>
            </a:lvl6pPr>
            <a:lvl7pPr marL="2289749" indent="0">
              <a:buNone/>
              <a:defRPr sz="835"/>
            </a:lvl7pPr>
            <a:lvl8pPr marL="2671374" indent="0">
              <a:buNone/>
              <a:defRPr sz="835"/>
            </a:lvl8pPr>
            <a:lvl9pPr marL="3052999" indent="0">
              <a:buNone/>
              <a:defRPr sz="83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28.03.2025</a:t>
            </a:fld>
            <a:endParaRPr lang="az-Latn-AZ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567512" y="5205501"/>
            <a:ext cx="3371570" cy="267145"/>
          </a:xfrm>
        </p:spPr>
        <p:txBody>
          <a:bodyPr>
            <a:normAutofit/>
          </a:bodyPr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az-Latn-AZ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36496680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1" y="0"/>
            <a:ext cx="4049712" cy="57245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566960" y="1872973"/>
            <a:ext cx="2915793" cy="954088"/>
          </a:xfrm>
          <a:solidFill>
            <a:srgbClr val="FFFFFF"/>
          </a:solidFill>
          <a:ln>
            <a:solidFill>
              <a:srgbClr val="262626"/>
            </a:solidFill>
          </a:ln>
        </p:spPr>
        <p:txBody>
          <a:bodyPr anchor="ctr" anchorCtr="1">
            <a:noAutofit/>
          </a:bodyPr>
          <a:lstStyle>
            <a:lvl1pPr>
              <a:defRPr sz="1753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049713" y="-35202"/>
            <a:ext cx="4053763" cy="5724525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2671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381625" indent="0">
              <a:buNone/>
              <a:defRPr sz="2337"/>
            </a:lvl2pPr>
            <a:lvl3pPr marL="763250" indent="0">
              <a:buNone/>
              <a:defRPr sz="2003"/>
            </a:lvl3pPr>
            <a:lvl4pPr marL="1144875" indent="0">
              <a:buNone/>
              <a:defRPr sz="1669"/>
            </a:lvl4pPr>
            <a:lvl5pPr marL="1526499" indent="0">
              <a:buNone/>
              <a:defRPr sz="1669"/>
            </a:lvl5pPr>
            <a:lvl6pPr marL="1908124" indent="0">
              <a:buNone/>
              <a:defRPr sz="1669"/>
            </a:lvl6pPr>
            <a:lvl7pPr marL="2289749" indent="0">
              <a:buNone/>
              <a:defRPr sz="1669"/>
            </a:lvl7pPr>
            <a:lvl8pPr marL="2671374" indent="0">
              <a:buNone/>
              <a:defRPr sz="1669"/>
            </a:lvl8pPr>
            <a:lvl9pPr marL="3052999" indent="0">
              <a:buNone/>
              <a:defRPr sz="1669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4383" y="2963197"/>
            <a:ext cx="2520946" cy="1831411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252">
                <a:solidFill>
                  <a:srgbClr val="FFFFFF"/>
                </a:solidFill>
              </a:defRPr>
            </a:lvl1pPr>
            <a:lvl2pPr marL="381625" indent="0">
              <a:buNone/>
              <a:defRPr sz="1169"/>
            </a:lvl2pPr>
            <a:lvl3pPr marL="763250" indent="0">
              <a:buNone/>
              <a:defRPr sz="1002"/>
            </a:lvl3pPr>
            <a:lvl4pPr marL="1144875" indent="0">
              <a:buNone/>
              <a:defRPr sz="835"/>
            </a:lvl4pPr>
            <a:lvl5pPr marL="1526499" indent="0">
              <a:buNone/>
              <a:defRPr sz="835"/>
            </a:lvl5pPr>
            <a:lvl6pPr marL="1908124" indent="0">
              <a:buNone/>
              <a:defRPr sz="835"/>
            </a:lvl6pPr>
            <a:lvl7pPr marL="2289749" indent="0">
              <a:buNone/>
              <a:defRPr sz="835"/>
            </a:lvl7pPr>
            <a:lvl8pPr marL="2671374" indent="0">
              <a:buNone/>
              <a:defRPr sz="835"/>
            </a:lvl8pPr>
            <a:lvl9pPr marL="3052999" indent="0">
              <a:buNone/>
              <a:defRPr sz="83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1B547631-CF7F-4C43-ACC5-E60DA948B5E9}" type="datetimeFigureOut">
              <a:rPr lang="az-Latn-AZ" smtClean="0"/>
              <a:t>28.03.2025</a:t>
            </a:fld>
            <a:endParaRPr lang="az-Latn-AZ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566960" y="5205501"/>
            <a:ext cx="3369361" cy="267145"/>
          </a:xfrm>
        </p:spPr>
        <p:txBody>
          <a:bodyPr>
            <a:normAutofit/>
          </a:bodyPr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az-Latn-AZ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19392251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28.03.2025</a:t>
            </a:fld>
            <a:endParaRPr lang="az-Latn-A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z-Latn-A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26708396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748461" y="782352"/>
            <a:ext cx="933565" cy="4159822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22577" y="782352"/>
            <a:ext cx="4177417" cy="4159822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28.03.2025</a:t>
            </a:fld>
            <a:endParaRPr lang="az-Latn-A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z-Latn-A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14392467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A5A5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1422577" y="805250"/>
            <a:ext cx="5259449" cy="992251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22577" y="2202035"/>
            <a:ext cx="5259449" cy="258929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295932" y="5207679"/>
            <a:ext cx="1829377" cy="2704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35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1B547631-CF7F-4C43-ACC5-E60DA948B5E9}" type="datetimeFigureOut">
              <a:rPr lang="az-Latn-AZ" smtClean="0"/>
              <a:t>28.03.2025</a:t>
            </a:fld>
            <a:endParaRPr lang="az-Latn-A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76324" y="5205501"/>
            <a:ext cx="4036128" cy="26714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35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az-Latn-A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298794" y="5190236"/>
            <a:ext cx="323977" cy="305308"/>
          </a:xfrm>
          <a:prstGeom prst="ellipse">
            <a:avLst/>
          </a:prstGeom>
          <a:solidFill>
            <a:srgbClr val="1D1D1D">
              <a:alpha val="69804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918" spc="0" baseline="0">
                <a:solidFill>
                  <a:srgbClr val="FFFFFF"/>
                </a:solidFill>
              </a:defRPr>
            </a:lvl1pPr>
          </a:lstStyle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21451876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3" r:id="rId1"/>
    <p:sldLayoutId id="2147483884" r:id="rId2"/>
    <p:sldLayoutId id="2147483885" r:id="rId3"/>
    <p:sldLayoutId id="2147483886" r:id="rId4"/>
    <p:sldLayoutId id="2147483887" r:id="rId5"/>
    <p:sldLayoutId id="2147483888" r:id="rId6"/>
    <p:sldLayoutId id="2147483889" r:id="rId7"/>
    <p:sldLayoutId id="2147483890" r:id="rId8"/>
    <p:sldLayoutId id="2147483891" r:id="rId9"/>
    <p:sldLayoutId id="2147483892" r:id="rId10"/>
    <p:sldLayoutId id="2147483893" r:id="rId11"/>
  </p:sldLayoutIdLst>
  <p:txStyles>
    <p:titleStyle>
      <a:lvl1pPr algn="ctr" defTabSz="763250" rtl="0" eaLnBrk="1" latinLnBrk="0" hangingPunct="1">
        <a:lnSpc>
          <a:spcPct val="90000"/>
        </a:lnSpc>
        <a:spcBef>
          <a:spcPct val="0"/>
        </a:spcBef>
        <a:buNone/>
        <a:defRPr sz="2170" kern="1200" cap="all" spc="167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190812" indent="-190812" algn="l" defTabSz="763250" rtl="0" eaLnBrk="1" latinLnBrk="0" hangingPunct="1">
        <a:lnSpc>
          <a:spcPct val="100000"/>
        </a:lnSpc>
        <a:spcBef>
          <a:spcPts val="835"/>
        </a:spcBef>
        <a:buClr>
          <a:schemeClr val="accent2"/>
        </a:buClr>
        <a:buFont typeface="Arial" panose="020B0604020202020204" pitchFamily="34" charset="0"/>
        <a:buChar char="•"/>
        <a:defRPr sz="1502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381625" indent="-190812" algn="l" defTabSz="763250" rtl="0" eaLnBrk="1" latinLnBrk="0" hangingPunct="1">
        <a:lnSpc>
          <a:spcPct val="100000"/>
        </a:lnSpc>
        <a:spcBef>
          <a:spcPts val="835"/>
        </a:spcBef>
        <a:buClr>
          <a:schemeClr val="accent2"/>
        </a:buClr>
        <a:buFont typeface="Arial" panose="020B0604020202020204" pitchFamily="34" charset="0"/>
        <a:buChar char="•"/>
        <a:defRPr sz="1336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572437" indent="-190812" algn="l" defTabSz="763250" rtl="0" eaLnBrk="1" latinLnBrk="0" hangingPunct="1">
        <a:lnSpc>
          <a:spcPct val="100000"/>
        </a:lnSpc>
        <a:spcBef>
          <a:spcPts val="835"/>
        </a:spcBef>
        <a:buClr>
          <a:schemeClr val="accent2"/>
        </a:buClr>
        <a:buFont typeface="Arial" panose="020B0604020202020204" pitchFamily="34" charset="0"/>
        <a:buChar char="•"/>
        <a:defRPr sz="1336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763250" indent="-190812" algn="l" defTabSz="763250" rtl="0" eaLnBrk="1" latinLnBrk="0" hangingPunct="1">
        <a:lnSpc>
          <a:spcPct val="100000"/>
        </a:lnSpc>
        <a:spcBef>
          <a:spcPts val="835"/>
        </a:spcBef>
        <a:buClr>
          <a:schemeClr val="accent2"/>
        </a:buClr>
        <a:buFont typeface="Arial" panose="020B0604020202020204" pitchFamily="34" charset="0"/>
        <a:buChar char="•"/>
        <a:defRPr sz="1336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954062" indent="-190812" algn="l" defTabSz="763250" rtl="0" eaLnBrk="1" latinLnBrk="0" hangingPunct="1">
        <a:lnSpc>
          <a:spcPct val="100000"/>
        </a:lnSpc>
        <a:spcBef>
          <a:spcPts val="835"/>
        </a:spcBef>
        <a:buClr>
          <a:schemeClr val="accent2"/>
        </a:buClr>
        <a:buFont typeface="Arial" panose="020B0604020202020204" pitchFamily="34" charset="0"/>
        <a:buChar char="•"/>
        <a:defRPr sz="1336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097171" indent="-190812" algn="l" defTabSz="763250" rtl="0" eaLnBrk="1" latinLnBrk="0" hangingPunct="1">
        <a:lnSpc>
          <a:spcPct val="100000"/>
        </a:lnSpc>
        <a:spcBef>
          <a:spcPts val="835"/>
        </a:spcBef>
        <a:buClr>
          <a:schemeClr val="accent2"/>
        </a:buClr>
        <a:buFont typeface="Arial" panose="020B0604020202020204" pitchFamily="34" charset="0"/>
        <a:buChar char="•"/>
        <a:defRPr sz="1336" kern="1200">
          <a:solidFill>
            <a:schemeClr val="tx1"/>
          </a:solidFill>
          <a:latin typeface="+mn-lt"/>
          <a:ea typeface="+mn-ea"/>
          <a:cs typeface="+mn-cs"/>
        </a:defRPr>
      </a:lvl6pPr>
      <a:lvl7pPr marL="1240281" indent="-190812" algn="l" defTabSz="763250" rtl="0" eaLnBrk="1" latinLnBrk="0" hangingPunct="1">
        <a:lnSpc>
          <a:spcPct val="100000"/>
        </a:lnSpc>
        <a:spcBef>
          <a:spcPts val="835"/>
        </a:spcBef>
        <a:buClr>
          <a:schemeClr val="accent2"/>
        </a:buClr>
        <a:buFont typeface="Arial" panose="020B0604020202020204" pitchFamily="34" charset="0"/>
        <a:buChar char="•"/>
        <a:defRPr sz="1336" kern="1200">
          <a:solidFill>
            <a:schemeClr val="tx1"/>
          </a:solidFill>
          <a:latin typeface="+mn-lt"/>
          <a:ea typeface="+mn-ea"/>
          <a:cs typeface="+mn-cs"/>
        </a:defRPr>
      </a:lvl7pPr>
      <a:lvl8pPr marL="1383390" indent="-190812" algn="l" defTabSz="763250" rtl="0" eaLnBrk="1" latinLnBrk="0" hangingPunct="1">
        <a:lnSpc>
          <a:spcPct val="100000"/>
        </a:lnSpc>
        <a:spcBef>
          <a:spcPts val="835"/>
        </a:spcBef>
        <a:buClr>
          <a:schemeClr val="accent2"/>
        </a:buClr>
        <a:buFont typeface="Arial" panose="020B0604020202020204" pitchFamily="34" charset="0"/>
        <a:buChar char="•"/>
        <a:defRPr sz="1336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526499" indent="-190812" algn="l" defTabSz="763250" rtl="0" eaLnBrk="1" latinLnBrk="0" hangingPunct="1">
        <a:lnSpc>
          <a:spcPct val="100000"/>
        </a:lnSpc>
        <a:spcBef>
          <a:spcPts val="835"/>
        </a:spcBef>
        <a:buClr>
          <a:schemeClr val="accent2"/>
        </a:buClr>
        <a:buFont typeface="Arial" panose="020B0604020202020204" pitchFamily="34" charset="0"/>
        <a:buChar char="•"/>
        <a:defRPr sz="1336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63250" rtl="0" eaLnBrk="1" latinLnBrk="0" hangingPunct="1">
        <a:defRPr sz="1502" kern="1200">
          <a:solidFill>
            <a:schemeClr val="tx1"/>
          </a:solidFill>
          <a:latin typeface="+mn-lt"/>
          <a:ea typeface="+mn-ea"/>
          <a:cs typeface="+mn-cs"/>
        </a:defRPr>
      </a:lvl1pPr>
      <a:lvl2pPr marL="381625" algn="l" defTabSz="763250" rtl="0" eaLnBrk="1" latinLnBrk="0" hangingPunct="1">
        <a:defRPr sz="1502" kern="1200">
          <a:solidFill>
            <a:schemeClr val="tx1"/>
          </a:solidFill>
          <a:latin typeface="+mn-lt"/>
          <a:ea typeface="+mn-ea"/>
          <a:cs typeface="+mn-cs"/>
        </a:defRPr>
      </a:lvl2pPr>
      <a:lvl3pPr marL="763250" algn="l" defTabSz="763250" rtl="0" eaLnBrk="1" latinLnBrk="0" hangingPunct="1">
        <a:defRPr sz="1502" kern="1200">
          <a:solidFill>
            <a:schemeClr val="tx1"/>
          </a:solidFill>
          <a:latin typeface="+mn-lt"/>
          <a:ea typeface="+mn-ea"/>
          <a:cs typeface="+mn-cs"/>
        </a:defRPr>
      </a:lvl3pPr>
      <a:lvl4pPr marL="1144875" algn="l" defTabSz="763250" rtl="0" eaLnBrk="1" latinLnBrk="0" hangingPunct="1">
        <a:defRPr sz="1502" kern="1200">
          <a:solidFill>
            <a:schemeClr val="tx1"/>
          </a:solidFill>
          <a:latin typeface="+mn-lt"/>
          <a:ea typeface="+mn-ea"/>
          <a:cs typeface="+mn-cs"/>
        </a:defRPr>
      </a:lvl4pPr>
      <a:lvl5pPr marL="1526499" algn="l" defTabSz="763250" rtl="0" eaLnBrk="1" latinLnBrk="0" hangingPunct="1">
        <a:defRPr sz="1502" kern="1200">
          <a:solidFill>
            <a:schemeClr val="tx1"/>
          </a:solidFill>
          <a:latin typeface="+mn-lt"/>
          <a:ea typeface="+mn-ea"/>
          <a:cs typeface="+mn-cs"/>
        </a:defRPr>
      </a:lvl5pPr>
      <a:lvl6pPr marL="1908124" algn="l" defTabSz="763250" rtl="0" eaLnBrk="1" latinLnBrk="0" hangingPunct="1">
        <a:defRPr sz="1502" kern="1200">
          <a:solidFill>
            <a:schemeClr val="tx1"/>
          </a:solidFill>
          <a:latin typeface="+mn-lt"/>
          <a:ea typeface="+mn-ea"/>
          <a:cs typeface="+mn-cs"/>
        </a:defRPr>
      </a:lvl6pPr>
      <a:lvl7pPr marL="2289749" algn="l" defTabSz="763250" rtl="0" eaLnBrk="1" latinLnBrk="0" hangingPunct="1">
        <a:defRPr sz="1502" kern="1200">
          <a:solidFill>
            <a:schemeClr val="tx1"/>
          </a:solidFill>
          <a:latin typeface="+mn-lt"/>
          <a:ea typeface="+mn-ea"/>
          <a:cs typeface="+mn-cs"/>
        </a:defRPr>
      </a:lvl7pPr>
      <a:lvl8pPr marL="2671374" algn="l" defTabSz="763250" rtl="0" eaLnBrk="1" latinLnBrk="0" hangingPunct="1">
        <a:defRPr sz="1502" kern="1200">
          <a:solidFill>
            <a:schemeClr val="tx1"/>
          </a:solidFill>
          <a:latin typeface="+mn-lt"/>
          <a:ea typeface="+mn-ea"/>
          <a:cs typeface="+mn-cs"/>
        </a:defRPr>
      </a:lvl8pPr>
      <a:lvl9pPr marL="3052999" algn="l" defTabSz="763250" rtl="0" eaLnBrk="1" latinLnBrk="0" hangingPunct="1">
        <a:defRPr sz="150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anl.az/soyqirim/pdf/ferman-26.03.1998.pdf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anl.az/down/meqale/azerbaycan/2018/yanvar/572662.htm" TargetMode="External"/><Relationship Id="rId5" Type="http://schemas.openxmlformats.org/officeDocument/2006/relationships/image" Target="../media/image8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nl.az/down/meqale/kredo/2025/mart/939631(meqale).pdf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anl.az/down/meqale/respublika/2024/mart/885486(meqale).pdf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anl.az/down/meqale/azerbaycan/2024/mart/886870(meqale).pdf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anl.az/down/meqale/ses/2024/mart/909208(meqale).pdf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anl.az/down/meqale/azerbaycan/2024/mart/886822(meqale).pdf" TargetMode="External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anl.az/down/meqale/azerbaycan/2024/mart/885568(meqale).pdf" TargetMode="External"/><Relationship Id="rId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13357F5-6872-497C-BD49-E0E15DBF69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"/>
            <a:ext cx="8099425" cy="5724525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6FA0E9F0-729E-41AE-8E13-220DAF5186A6}"/>
              </a:ext>
            </a:extLst>
          </p:cNvPr>
          <p:cNvSpPr/>
          <p:nvPr/>
        </p:nvSpPr>
        <p:spPr>
          <a:xfrm>
            <a:off x="0" y="1"/>
            <a:ext cx="8099425" cy="5724524"/>
          </a:xfrm>
          <a:prstGeom prst="rect">
            <a:avLst/>
          </a:prstGeom>
          <a:solidFill>
            <a:schemeClr val="lt1">
              <a:alpha val="59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az-Latn-AZ" dirty="0"/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3FE5638C-47CC-4DE6-B0D9-6623F3B29AB8}"/>
              </a:ext>
            </a:extLst>
          </p:cNvPr>
          <p:cNvSpPr/>
          <p:nvPr/>
        </p:nvSpPr>
        <p:spPr>
          <a:xfrm>
            <a:off x="33525" y="2977929"/>
            <a:ext cx="8065899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az-Latn-AZ" sz="4400" b="1" dirty="0">
                <a:solidFill>
                  <a:srgbClr val="34010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 - tarixi yaddaşımızdan silinməyən soyqırımı</a:t>
            </a:r>
            <a:endParaRPr lang="ru-RU" sz="4400" b="1" dirty="0">
              <a:solidFill>
                <a:srgbClr val="34010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816F1174-E37F-458E-9D65-CDFAE38F775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527998" y="-732300"/>
            <a:ext cx="4571427" cy="4571428"/>
          </a:xfrm>
          <a:prstGeom prst="rect">
            <a:avLst/>
          </a:prstGeom>
        </p:spPr>
      </p:pic>
      <p:pic>
        <p:nvPicPr>
          <p:cNvPr id="14" name="Picture 6">
            <a:extLst>
              <a:ext uri="{FF2B5EF4-FFF2-40B4-BE49-F238E27FC236}">
                <a16:creationId xmlns:a16="http://schemas.microsoft.com/office/drawing/2014/main" id="{FA5ACA91-847D-48E3-A8ED-5A7F917551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7503" y="144491"/>
            <a:ext cx="3236849" cy="4651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3818AD4F-DF12-4F35-A77D-DD1818BF830B}"/>
              </a:ext>
            </a:extLst>
          </p:cNvPr>
          <p:cNvSpPr txBox="1"/>
          <p:nvPr/>
        </p:nvSpPr>
        <p:spPr>
          <a:xfrm>
            <a:off x="-18999" y="1734192"/>
            <a:ext cx="8118423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az-Latn-AZ" sz="6600" b="1" dirty="0">
                <a:solidFill>
                  <a:srgbClr val="34010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31 mart</a:t>
            </a:r>
          </a:p>
        </p:txBody>
      </p:sp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A462EB62-0921-44F5-9460-F097D59E22F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998" y="-732300"/>
            <a:ext cx="4571428" cy="4571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00379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2AA53C27-B85C-42AB-A97D-37E29C27B45D}"/>
              </a:ext>
            </a:extLst>
          </p:cNvPr>
          <p:cNvSpPr txBox="1"/>
          <p:nvPr/>
        </p:nvSpPr>
        <p:spPr>
          <a:xfrm>
            <a:off x="1790699" y="5276085"/>
            <a:ext cx="591894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z-Latn-AZ" dirty="0">
                <a:hlinkClick r:id="rId3"/>
              </a:rPr>
              <a:t>https://anl.az/soyqirim/pdf/ferman-26.03.1998.pdf</a:t>
            </a:r>
            <a:r>
              <a:rPr lang="az-Latn-AZ" dirty="0"/>
              <a:t> 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DA2CB89E-F8CD-4B2B-B9A2-31450AB6240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93011" y="251012"/>
            <a:ext cx="4816512" cy="5094372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78560EA7-FAE0-492F-9561-7ADFC7ACEDB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9471" y="359433"/>
            <a:ext cx="823592" cy="886396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4CB67CB4-98D9-400E-AB0B-E377ECCA591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9903" y="416145"/>
            <a:ext cx="3362958" cy="459220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B63A0F21-9803-455F-9DCF-F470CA24968B}"/>
              </a:ext>
            </a:extLst>
          </p:cNvPr>
          <p:cNvSpPr txBox="1"/>
          <p:nvPr/>
        </p:nvSpPr>
        <p:spPr>
          <a:xfrm>
            <a:off x="3543936" y="1245829"/>
            <a:ext cx="4251922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endParaRPr lang="az-Latn-AZ" sz="1400" b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1400" b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Azərbaycanlıların</a:t>
            </a:r>
            <a:r>
              <a:rPr lang="en-US" sz="14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soyqırımı</a:t>
            </a:r>
            <a:r>
              <a:rPr lang="en-US" sz="14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haqqında</a:t>
            </a:r>
            <a:r>
              <a:rPr lang="en-US" sz="14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az-Latn-AZ" sz="1400" b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14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AZƏRBAYCAN RESPUBLİKASI PREZİDENTİNİN FƏRMANI</a:t>
            </a:r>
            <a:endParaRPr lang="az-Latn-AZ" sz="1400" b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az-Latn-AZ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Azərbaycan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xalqına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qarşı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törədilmiş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bütün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soyqırım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faciələrini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qeyd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etmək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məqsədi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ilə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qərara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alıram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endParaRPr lang="az-Latn-AZ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az-Latn-AZ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algn="just">
              <a:buAutoNum type="arabicPeriod"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31 mart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Azərbaycanlıların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Soyqırımı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Günü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elan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edilsin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az-Latn-AZ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algn="just">
              <a:buAutoNum type="arabicPeriod"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2.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Azərbaycan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Respublikasının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Milli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Məclisinə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tövsiyə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olunsun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ki,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azərbaycanlıların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soyqırımı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ilə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bağlı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hadisələrə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həsr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olunmuş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xüsusi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sessiyanın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keçirilməsi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məsələsinə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baxsın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az-Latn-AZ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az-Latn-AZ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/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b="1" i="1" dirty="0" err="1">
                <a:latin typeface="Arial" panose="020B0604020202020204" pitchFamily="34" charset="0"/>
                <a:cs typeface="Arial" panose="020B0604020202020204" pitchFamily="34" charset="0"/>
              </a:rPr>
              <a:t>Azərbaycan</a:t>
            </a:r>
            <a:r>
              <a:rPr lang="en-US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b="1" i="1" dirty="0" err="1">
                <a:latin typeface="Arial" panose="020B0604020202020204" pitchFamily="34" charset="0"/>
                <a:cs typeface="Arial" panose="020B0604020202020204" pitchFamily="34" charset="0"/>
              </a:rPr>
              <a:t>Respublikasının</a:t>
            </a:r>
            <a:r>
              <a:rPr lang="en-US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b="1" i="1" dirty="0" err="1">
                <a:latin typeface="Arial" panose="020B0604020202020204" pitchFamily="34" charset="0"/>
                <a:cs typeface="Arial" panose="020B0604020202020204" pitchFamily="34" charset="0"/>
              </a:rPr>
              <a:t>Prezidenti</a:t>
            </a:r>
            <a:r>
              <a:rPr lang="en-US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az-Latn-AZ" sz="1200" b="1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/>
            <a:r>
              <a:rPr lang="en-US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HEYDƏR ƏLİYEV </a:t>
            </a:r>
            <a:endParaRPr lang="az-Latn-AZ" sz="1200" b="1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az-Latn-AZ" sz="1200" b="1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Bakı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şəhəri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, 26 mart 1998-ci il № 690</a:t>
            </a:r>
            <a:endParaRPr lang="az-Latn-AZ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19929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21406E1-9D46-491B-91BA-58D5B080D7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3413" y="168045"/>
            <a:ext cx="4410958" cy="519216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5334EFE-80A5-4E52-8CEA-504CE26EB52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187" y="194061"/>
            <a:ext cx="575859" cy="642977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8A27ADA-B67A-4F72-B63B-52F289384C9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2309" y="962948"/>
            <a:ext cx="3803692" cy="379862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B30706A-C672-4400-859E-41800D58E42E}"/>
              </a:ext>
            </a:extLst>
          </p:cNvPr>
          <p:cNvSpPr txBox="1"/>
          <p:nvPr/>
        </p:nvSpPr>
        <p:spPr>
          <a:xfrm>
            <a:off x="735104" y="5307754"/>
            <a:ext cx="689385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z-Latn-AZ" dirty="0">
                <a:hlinkClick r:id="rId6"/>
              </a:rPr>
              <a:t>https://www.anl.az/down/meqale/azerbaycan/2018/yanvar/572662.htm</a:t>
            </a:r>
            <a:r>
              <a:rPr lang="az-Latn-AZ" dirty="0"/>
              <a:t> </a:t>
            </a:r>
          </a:p>
        </p:txBody>
      </p:sp>
      <p:sp>
        <p:nvSpPr>
          <p:cNvPr id="8" name="Rectangle 2">
            <a:extLst>
              <a:ext uri="{FF2B5EF4-FFF2-40B4-BE49-F238E27FC236}">
                <a16:creationId xmlns:a16="http://schemas.microsoft.com/office/drawing/2014/main" id="{989A3375-E594-4D19-988E-B94FDDC202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40710" y="715721"/>
            <a:ext cx="4043661" cy="46782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indent="2698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269875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1918-ci </a:t>
            </a:r>
            <a:r>
              <a:rPr kumimoji="0" lang="ru-RU" altLang="ru-RU" sz="1400" b="1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il</a:t>
            </a:r>
            <a:r>
              <a:rPr kumimoji="0" lang="ru-RU" altLang="ru-RU" sz="14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 </a:t>
            </a:r>
            <a:r>
              <a:rPr kumimoji="0" lang="ru-RU" altLang="ru-RU" sz="1400" b="1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azərbaycanlıların</a:t>
            </a:r>
            <a:r>
              <a:rPr kumimoji="0" lang="ru-RU" altLang="ru-RU" sz="14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 </a:t>
            </a:r>
            <a:r>
              <a:rPr kumimoji="0" lang="ru-RU" altLang="ru-RU" sz="1400" b="1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soyqırımının</a:t>
            </a:r>
            <a:r>
              <a:rPr kumimoji="0" lang="ru-RU" altLang="ru-RU" sz="14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 100 </a:t>
            </a:r>
            <a:r>
              <a:rPr kumimoji="0" lang="ru-RU" altLang="ru-RU" sz="1400" b="1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illiyi</a:t>
            </a:r>
            <a:r>
              <a:rPr kumimoji="0" lang="ru-RU" altLang="ru-RU" sz="14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 </a:t>
            </a:r>
            <a:r>
              <a:rPr kumimoji="0" lang="ru-RU" altLang="ru-RU" sz="1400" b="1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haqqında</a:t>
            </a:r>
            <a:r>
              <a:rPr kumimoji="0" lang="ru-RU" altLang="ru-RU" sz="14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         </a:t>
            </a:r>
            <a:endParaRPr lang="az-Latn-AZ" altLang="ru-RU" sz="1400" dirty="0">
              <a:cs typeface="Arial" panose="020B0604020202020204" pitchFamily="34" charset="0"/>
            </a:endParaRPr>
          </a:p>
          <a:p>
            <a:pPr marL="0" marR="0" lvl="0" indent="269875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1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Azərbaycan</a:t>
            </a:r>
            <a:r>
              <a:rPr kumimoji="0" lang="az-Latn-AZ" altLang="ru-RU" sz="14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 </a:t>
            </a:r>
            <a:r>
              <a:rPr kumimoji="0" lang="ru-RU" altLang="ru-RU" sz="1400" b="1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Respublikası</a:t>
            </a:r>
            <a:r>
              <a:rPr kumimoji="0" lang="ru-RU" altLang="ru-RU" sz="14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 </a:t>
            </a:r>
            <a:r>
              <a:rPr kumimoji="0" lang="ru-RU" altLang="ru-RU" sz="1400" b="1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Prezidentinin</a:t>
            </a:r>
            <a:r>
              <a:rPr kumimoji="0" lang="ru-RU" altLang="ru-RU" sz="14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 </a:t>
            </a:r>
            <a:endParaRPr kumimoji="0" lang="az-Latn-AZ" altLang="ru-RU" sz="1400" b="1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cs typeface="Arial" panose="020B0604020202020204" pitchFamily="34" charset="0"/>
            </a:endParaRPr>
          </a:p>
          <a:p>
            <a:pPr marL="0" marR="0" lvl="0" indent="269875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1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Sərəncamı</a:t>
            </a:r>
            <a:endParaRPr kumimoji="0" lang="az-Latn-AZ" altLang="ru-RU" sz="1400" b="1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cs typeface="Arial" panose="020B0604020202020204" pitchFamily="34" charset="0"/>
            </a:endParaRPr>
          </a:p>
          <a:p>
            <a:pPr marL="0" marR="0" lvl="0" indent="269875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az-Latn-AZ" altLang="ru-RU" sz="11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cs typeface="Arial" panose="020B0604020202020204" pitchFamily="34" charset="0"/>
            </a:endParaRPr>
          </a:p>
          <a:p>
            <a:pPr marL="0" marR="0" lvl="0" indent="269875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ru-RU" sz="110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Azərbaycan</a:t>
            </a:r>
            <a:r>
              <a:rPr kumimoji="0" lang="en-US" altLang="ru-RU" sz="110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 </a:t>
            </a:r>
            <a:r>
              <a:rPr kumimoji="0" lang="en-US" altLang="ru-RU" sz="110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Respublikası</a:t>
            </a:r>
            <a:r>
              <a:rPr kumimoji="0" lang="en-US" altLang="ru-RU" sz="110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 </a:t>
            </a:r>
            <a:r>
              <a:rPr kumimoji="0" lang="en-US" altLang="ru-RU" sz="110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Konstitusiyasının</a:t>
            </a:r>
            <a:r>
              <a:rPr kumimoji="0" lang="en-US" altLang="ru-RU" sz="110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 109-cu </a:t>
            </a:r>
            <a:r>
              <a:rPr kumimoji="0" lang="en-US" altLang="ru-RU" sz="110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maddəsinin</a:t>
            </a:r>
            <a:r>
              <a:rPr kumimoji="0" lang="en-US" altLang="ru-RU" sz="110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 32-ci </a:t>
            </a:r>
            <a:r>
              <a:rPr kumimoji="0" lang="en-US" altLang="ru-RU" sz="110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bəndini</a:t>
            </a:r>
            <a:r>
              <a:rPr kumimoji="0" lang="en-US" altLang="ru-RU" sz="110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 </a:t>
            </a:r>
            <a:r>
              <a:rPr kumimoji="0" lang="en-US" altLang="ru-RU" sz="110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rəhbər</a:t>
            </a:r>
            <a:r>
              <a:rPr kumimoji="0" lang="en-US" altLang="ru-RU" sz="110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 </a:t>
            </a:r>
            <a:r>
              <a:rPr kumimoji="0" lang="en-US" altLang="ru-RU" sz="110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tutaraq</a:t>
            </a:r>
            <a:r>
              <a:rPr kumimoji="0" lang="en-US" altLang="ru-RU" sz="110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 </a:t>
            </a:r>
            <a:r>
              <a:rPr kumimoji="0" lang="en-US" altLang="ru-RU" sz="110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erməni-bolşevik</a:t>
            </a:r>
            <a:r>
              <a:rPr kumimoji="0" lang="en-US" altLang="ru-RU" sz="110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 </a:t>
            </a:r>
            <a:r>
              <a:rPr kumimoji="0" lang="en-US" altLang="ru-RU" sz="110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silahlı</a:t>
            </a:r>
            <a:r>
              <a:rPr kumimoji="0" lang="en-US" altLang="ru-RU" sz="110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 </a:t>
            </a:r>
            <a:r>
              <a:rPr kumimoji="0" lang="en-US" altLang="ru-RU" sz="110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dəstələrinin</a:t>
            </a:r>
            <a:r>
              <a:rPr kumimoji="0" lang="en-US" altLang="ru-RU" sz="110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 100 il </a:t>
            </a:r>
            <a:r>
              <a:rPr kumimoji="0" lang="en-US" altLang="ru-RU" sz="110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əvvəl</a:t>
            </a:r>
            <a:r>
              <a:rPr kumimoji="0" lang="en-US" altLang="ru-RU" sz="110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 </a:t>
            </a:r>
            <a:r>
              <a:rPr kumimoji="0" lang="en-US" altLang="ru-RU" sz="110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azərbaycanlılara</a:t>
            </a:r>
            <a:r>
              <a:rPr kumimoji="0" lang="en-US" altLang="ru-RU" sz="110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 </a:t>
            </a:r>
            <a:r>
              <a:rPr kumimoji="0" lang="en-US" altLang="ru-RU" sz="110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qarşı</a:t>
            </a:r>
            <a:r>
              <a:rPr kumimoji="0" lang="en-US" altLang="ru-RU" sz="110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 </a:t>
            </a:r>
            <a:r>
              <a:rPr kumimoji="0" lang="en-US" altLang="ru-RU" sz="110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törətdikləri</a:t>
            </a:r>
            <a:r>
              <a:rPr kumimoji="0" lang="en-US" altLang="ru-RU" sz="110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 </a:t>
            </a:r>
            <a:r>
              <a:rPr kumimoji="0" lang="en-US" altLang="ru-RU" sz="110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bəşəri</a:t>
            </a:r>
            <a:r>
              <a:rPr kumimoji="0" lang="en-US" altLang="ru-RU" sz="110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 </a:t>
            </a:r>
            <a:r>
              <a:rPr kumimoji="0" lang="en-US" altLang="ru-RU" sz="110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cinayətlər</a:t>
            </a:r>
            <a:r>
              <a:rPr kumimoji="0" lang="en-US" altLang="ru-RU" sz="110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 </a:t>
            </a:r>
            <a:r>
              <a:rPr kumimoji="0" lang="en-US" altLang="ru-RU" sz="110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barədə</a:t>
            </a:r>
            <a:r>
              <a:rPr kumimoji="0" lang="en-US" altLang="ru-RU" sz="110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 </a:t>
            </a:r>
            <a:r>
              <a:rPr kumimoji="0" lang="en-US" altLang="ru-RU" sz="110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həqiqətlərin</a:t>
            </a:r>
            <a:r>
              <a:rPr kumimoji="0" lang="en-US" altLang="ru-RU" sz="110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 </a:t>
            </a:r>
            <a:r>
              <a:rPr kumimoji="0" lang="en-US" altLang="ru-RU" sz="110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ölkə</a:t>
            </a:r>
            <a:r>
              <a:rPr kumimoji="0" lang="en-US" altLang="ru-RU" sz="110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 </a:t>
            </a:r>
            <a:r>
              <a:rPr kumimoji="0" lang="en-US" altLang="ru-RU" sz="110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və</a:t>
            </a:r>
            <a:r>
              <a:rPr kumimoji="0" lang="en-US" altLang="ru-RU" sz="110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 </a:t>
            </a:r>
            <a:r>
              <a:rPr kumimoji="0" lang="en-US" altLang="ru-RU" sz="110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dünya</a:t>
            </a:r>
            <a:r>
              <a:rPr kumimoji="0" lang="en-US" altLang="ru-RU" sz="110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 </a:t>
            </a:r>
            <a:r>
              <a:rPr kumimoji="0" lang="en-US" altLang="ru-RU" sz="110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ictimaiyyətinə</a:t>
            </a:r>
            <a:r>
              <a:rPr kumimoji="0" lang="en-US" altLang="ru-RU" sz="110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 </a:t>
            </a:r>
            <a:r>
              <a:rPr kumimoji="0" lang="en-US" altLang="ru-RU" sz="110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daha</a:t>
            </a:r>
            <a:r>
              <a:rPr kumimoji="0" lang="en-US" altLang="ru-RU" sz="110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 </a:t>
            </a:r>
            <a:r>
              <a:rPr kumimoji="0" lang="en-US" altLang="ru-RU" sz="110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dolğun</a:t>
            </a:r>
            <a:r>
              <a:rPr kumimoji="0" lang="en-US" altLang="ru-RU" sz="110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 </a:t>
            </a:r>
            <a:r>
              <a:rPr kumimoji="0" lang="en-US" altLang="ru-RU" sz="110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çatdırılması</a:t>
            </a:r>
            <a:r>
              <a:rPr kumimoji="0" lang="en-US" altLang="ru-RU" sz="110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 </a:t>
            </a:r>
            <a:r>
              <a:rPr kumimoji="0" lang="en-US" altLang="ru-RU" sz="110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məqsədilə</a:t>
            </a:r>
            <a:r>
              <a:rPr kumimoji="0" lang="en-US" altLang="ru-RU" sz="110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 </a:t>
            </a:r>
            <a:r>
              <a:rPr kumimoji="0" lang="en-US" altLang="ru-RU" sz="110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qərara</a:t>
            </a:r>
            <a:r>
              <a:rPr kumimoji="0" lang="en-US" altLang="ru-RU" sz="110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 </a:t>
            </a:r>
            <a:r>
              <a:rPr kumimoji="0" lang="en-US" altLang="ru-RU" sz="110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alıram</a:t>
            </a:r>
            <a:r>
              <a:rPr kumimoji="0" lang="en-US" altLang="ru-RU" sz="110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:</a:t>
            </a:r>
          </a:p>
          <a:p>
            <a:pPr marL="0" marR="0" lvl="0" indent="269875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ru-RU" sz="110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Azərbaycan</a:t>
            </a:r>
            <a:r>
              <a:rPr kumimoji="0" lang="en-US" altLang="ru-RU" sz="110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 </a:t>
            </a:r>
            <a:r>
              <a:rPr kumimoji="0" lang="en-US" altLang="ru-RU" sz="110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Respublikası</a:t>
            </a:r>
            <a:r>
              <a:rPr kumimoji="0" lang="en-US" altLang="ru-RU" sz="110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 </a:t>
            </a:r>
            <a:r>
              <a:rPr kumimoji="0" lang="en-US" altLang="ru-RU" sz="110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Prezidentinin</a:t>
            </a:r>
            <a:r>
              <a:rPr kumimoji="0" lang="en-US" altLang="ru-RU" sz="110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 </a:t>
            </a:r>
            <a:r>
              <a:rPr kumimoji="0" lang="en-US" altLang="ru-RU" sz="110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Administrasiyası</a:t>
            </a:r>
            <a:r>
              <a:rPr kumimoji="0" lang="en-US" altLang="ru-RU" sz="110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 1918-ci il </a:t>
            </a:r>
            <a:r>
              <a:rPr kumimoji="0" lang="en-US" altLang="ru-RU" sz="110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azərbaycanlıların</a:t>
            </a:r>
            <a:r>
              <a:rPr kumimoji="0" lang="en-US" altLang="ru-RU" sz="110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 </a:t>
            </a:r>
            <a:r>
              <a:rPr kumimoji="0" lang="en-US" altLang="ru-RU" sz="110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soyqırımının</a:t>
            </a:r>
            <a:r>
              <a:rPr kumimoji="0" lang="en-US" altLang="ru-RU" sz="110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 </a:t>
            </a:r>
            <a:r>
              <a:rPr kumimoji="0" lang="en-US" altLang="ru-RU" sz="110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yüzüncü</a:t>
            </a:r>
            <a:r>
              <a:rPr kumimoji="0" lang="en-US" altLang="ru-RU" sz="110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 </a:t>
            </a:r>
            <a:r>
              <a:rPr kumimoji="0" lang="en-US" altLang="ru-RU" sz="110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ildönümünə</a:t>
            </a:r>
            <a:r>
              <a:rPr kumimoji="0" lang="en-US" altLang="ru-RU" sz="110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 </a:t>
            </a:r>
            <a:r>
              <a:rPr kumimoji="0" lang="en-US" altLang="ru-RU" sz="110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həsr</a:t>
            </a:r>
            <a:r>
              <a:rPr kumimoji="0" lang="en-US" altLang="ru-RU" sz="110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 </a:t>
            </a:r>
            <a:r>
              <a:rPr kumimoji="0" lang="en-US" altLang="ru-RU" sz="110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olunmuş</a:t>
            </a:r>
            <a:r>
              <a:rPr kumimoji="0" lang="en-US" altLang="ru-RU" sz="110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 </a:t>
            </a:r>
            <a:r>
              <a:rPr kumimoji="0" lang="en-US" altLang="ru-RU" sz="110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tədbirlər</a:t>
            </a:r>
            <a:r>
              <a:rPr kumimoji="0" lang="en-US" altLang="ru-RU" sz="110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 </a:t>
            </a:r>
            <a:r>
              <a:rPr kumimoji="0" lang="en-US" altLang="ru-RU" sz="110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planının</a:t>
            </a:r>
            <a:r>
              <a:rPr kumimoji="0" lang="en-US" altLang="ru-RU" sz="110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 </a:t>
            </a:r>
            <a:r>
              <a:rPr kumimoji="0" lang="en-US" altLang="ru-RU" sz="110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hazırlanıb</a:t>
            </a:r>
            <a:r>
              <a:rPr kumimoji="0" lang="en-US" altLang="ru-RU" sz="110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 </a:t>
            </a:r>
            <a:r>
              <a:rPr kumimoji="0" lang="en-US" altLang="ru-RU" sz="110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həyata</a:t>
            </a:r>
            <a:r>
              <a:rPr kumimoji="0" lang="en-US" altLang="ru-RU" sz="110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 </a:t>
            </a:r>
            <a:r>
              <a:rPr kumimoji="0" lang="en-US" altLang="ru-RU" sz="110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keçirilməsini</a:t>
            </a:r>
            <a:r>
              <a:rPr kumimoji="0" lang="en-US" altLang="ru-RU" sz="110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 </a:t>
            </a:r>
            <a:r>
              <a:rPr kumimoji="0" lang="en-US" altLang="ru-RU" sz="110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təmin</a:t>
            </a:r>
            <a:r>
              <a:rPr kumimoji="0" lang="en-US" altLang="ru-RU" sz="110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 </a:t>
            </a:r>
            <a:r>
              <a:rPr kumimoji="0" lang="en-US" altLang="ru-RU" sz="110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etsin</a:t>
            </a:r>
            <a:r>
              <a:rPr kumimoji="0" lang="en-US" altLang="ru-RU" sz="110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.</a:t>
            </a:r>
          </a:p>
          <a:p>
            <a:pPr marL="0" marR="0" lvl="0" indent="269875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ru-RU" sz="110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2. </a:t>
            </a:r>
            <a:r>
              <a:rPr kumimoji="0" lang="en-US" altLang="ru-RU" sz="110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Azərbaycan</a:t>
            </a:r>
            <a:r>
              <a:rPr kumimoji="0" lang="en-US" altLang="ru-RU" sz="110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 </a:t>
            </a:r>
            <a:r>
              <a:rPr kumimoji="0" lang="en-US" altLang="ru-RU" sz="110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Respublikasının</a:t>
            </a:r>
            <a:r>
              <a:rPr kumimoji="0" lang="en-US" altLang="ru-RU" sz="110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 Milli </a:t>
            </a:r>
            <a:r>
              <a:rPr kumimoji="0" lang="en-US" altLang="ru-RU" sz="110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Məclisinə</a:t>
            </a:r>
            <a:r>
              <a:rPr kumimoji="0" lang="en-US" altLang="ru-RU" sz="110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 </a:t>
            </a:r>
            <a:r>
              <a:rPr kumimoji="0" lang="en-US" altLang="ru-RU" sz="110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soyqırımının</a:t>
            </a:r>
            <a:r>
              <a:rPr kumimoji="0" lang="en-US" altLang="ru-RU" sz="110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 100 </a:t>
            </a:r>
            <a:r>
              <a:rPr kumimoji="0" lang="en-US" altLang="ru-RU" sz="110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illiyi</a:t>
            </a:r>
            <a:r>
              <a:rPr kumimoji="0" lang="en-US" altLang="ru-RU" sz="110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 </a:t>
            </a:r>
            <a:r>
              <a:rPr kumimoji="0" lang="en-US" altLang="ru-RU" sz="110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ilə</a:t>
            </a:r>
            <a:r>
              <a:rPr kumimoji="0" lang="en-US" altLang="ru-RU" sz="110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 </a:t>
            </a:r>
            <a:r>
              <a:rPr kumimoji="0" lang="en-US" altLang="ru-RU" sz="110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bağlı</a:t>
            </a:r>
            <a:r>
              <a:rPr kumimoji="0" lang="en-US" altLang="ru-RU" sz="110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 </a:t>
            </a:r>
            <a:r>
              <a:rPr kumimoji="0" lang="en-US" altLang="ru-RU" sz="110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xüsusi</a:t>
            </a:r>
            <a:r>
              <a:rPr kumimoji="0" lang="en-US" altLang="ru-RU" sz="110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 </a:t>
            </a:r>
            <a:r>
              <a:rPr kumimoji="0" lang="en-US" altLang="ru-RU" sz="110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iclasın</a:t>
            </a:r>
            <a:r>
              <a:rPr kumimoji="0" lang="en-US" altLang="ru-RU" sz="110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 </a:t>
            </a:r>
            <a:r>
              <a:rPr kumimoji="0" lang="en-US" altLang="ru-RU" sz="110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keçirilməsi</a:t>
            </a:r>
            <a:r>
              <a:rPr kumimoji="0" lang="en-US" altLang="ru-RU" sz="110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 </a:t>
            </a:r>
            <a:r>
              <a:rPr kumimoji="0" lang="en-US" altLang="ru-RU" sz="110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tövsiyə</a:t>
            </a:r>
            <a:r>
              <a:rPr kumimoji="0" lang="en-US" altLang="ru-RU" sz="110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 </a:t>
            </a:r>
            <a:r>
              <a:rPr kumimoji="0" lang="en-US" altLang="ru-RU" sz="110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edilsin</a:t>
            </a:r>
            <a:r>
              <a:rPr kumimoji="0" lang="en-US" altLang="ru-RU" sz="110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.</a:t>
            </a:r>
          </a:p>
          <a:p>
            <a:pPr marL="0" marR="0" lvl="0" indent="269875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ru-RU" sz="110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3. </a:t>
            </a:r>
            <a:r>
              <a:rPr kumimoji="0" lang="en-US" altLang="ru-RU" sz="110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Azərbaycan</a:t>
            </a:r>
            <a:r>
              <a:rPr kumimoji="0" lang="en-US" altLang="ru-RU" sz="110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 </a:t>
            </a:r>
            <a:r>
              <a:rPr kumimoji="0" lang="en-US" altLang="ru-RU" sz="110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Respublikasının</a:t>
            </a:r>
            <a:r>
              <a:rPr kumimoji="0" lang="en-US" altLang="ru-RU" sz="110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 </a:t>
            </a:r>
            <a:r>
              <a:rPr kumimoji="0" lang="en-US" altLang="ru-RU" sz="110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Nazirlər</a:t>
            </a:r>
            <a:r>
              <a:rPr kumimoji="0" lang="en-US" altLang="ru-RU" sz="110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 </a:t>
            </a:r>
            <a:r>
              <a:rPr kumimoji="0" lang="en-US" altLang="ru-RU" sz="110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Kabineti</a:t>
            </a:r>
            <a:r>
              <a:rPr kumimoji="0" lang="en-US" altLang="ru-RU" sz="110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 </a:t>
            </a:r>
            <a:r>
              <a:rPr kumimoji="0" lang="en-US" altLang="ru-RU" sz="110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bu</a:t>
            </a:r>
            <a:r>
              <a:rPr kumimoji="0" lang="en-US" altLang="ru-RU" sz="110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 </a:t>
            </a:r>
            <a:r>
              <a:rPr kumimoji="0" lang="en-US" altLang="ru-RU" sz="110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sərəncamdan</a:t>
            </a:r>
            <a:r>
              <a:rPr kumimoji="0" lang="en-US" altLang="ru-RU" sz="110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 </a:t>
            </a:r>
            <a:r>
              <a:rPr kumimoji="0" lang="en-US" altLang="ru-RU" sz="110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irəli</a:t>
            </a:r>
            <a:r>
              <a:rPr kumimoji="0" lang="en-US" altLang="ru-RU" sz="110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 </a:t>
            </a:r>
            <a:r>
              <a:rPr kumimoji="0" lang="en-US" altLang="ru-RU" sz="110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gələn</a:t>
            </a:r>
            <a:r>
              <a:rPr kumimoji="0" lang="en-US" altLang="ru-RU" sz="110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 </a:t>
            </a:r>
            <a:r>
              <a:rPr kumimoji="0" lang="en-US" altLang="ru-RU" sz="110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digər</a:t>
            </a:r>
            <a:r>
              <a:rPr kumimoji="0" lang="en-US" altLang="ru-RU" sz="110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 </a:t>
            </a:r>
            <a:r>
              <a:rPr kumimoji="0" lang="en-US" altLang="ru-RU" sz="110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məsələləri</a:t>
            </a:r>
            <a:r>
              <a:rPr kumimoji="0" lang="en-US" altLang="ru-RU" sz="110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 </a:t>
            </a:r>
            <a:r>
              <a:rPr kumimoji="0" lang="en-US" altLang="ru-RU" sz="110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həll</a:t>
            </a:r>
            <a:r>
              <a:rPr kumimoji="0" lang="en-US" altLang="ru-RU" sz="110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 </a:t>
            </a:r>
            <a:r>
              <a:rPr kumimoji="0" lang="en-US" altLang="ru-RU" sz="110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etsin</a:t>
            </a:r>
            <a:r>
              <a:rPr kumimoji="0" lang="en-US" altLang="ru-RU" sz="110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.</a:t>
            </a:r>
            <a:endParaRPr kumimoji="0" lang="ru-RU" altLang="ru-RU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  <a:p>
            <a:pPr marL="0" marR="0" lvl="0" indent="269875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100" b="1" i="1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İlham</a:t>
            </a:r>
            <a:r>
              <a:rPr kumimoji="0" lang="ru-RU" altLang="ru-RU" sz="1100" b="1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 ƏLİYEV,</a:t>
            </a:r>
            <a:endParaRPr kumimoji="0" lang="ru-RU" altLang="ru-RU" sz="1100" b="0" i="1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  <a:p>
            <a:pPr marL="0" marR="0" lvl="0" indent="269875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100" b="1" i="1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Azərbaycan</a:t>
            </a:r>
            <a:r>
              <a:rPr kumimoji="0" lang="ru-RU" altLang="ru-RU" sz="1100" b="1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 </a:t>
            </a:r>
            <a:r>
              <a:rPr kumimoji="0" lang="ru-RU" altLang="ru-RU" sz="1100" b="1" i="1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Respublikasının</a:t>
            </a:r>
            <a:r>
              <a:rPr kumimoji="0" lang="ru-RU" altLang="ru-RU" sz="1100" b="1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 </a:t>
            </a:r>
            <a:r>
              <a:rPr kumimoji="0" lang="ru-RU" altLang="ru-RU" sz="1100" b="1" i="1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Prezidenti</a:t>
            </a:r>
            <a:endParaRPr lang="az-Latn-AZ" altLang="ru-RU" sz="1100" i="1" dirty="0">
              <a:cs typeface="Arial" panose="020B0604020202020204" pitchFamily="34" charset="0"/>
            </a:endParaRPr>
          </a:p>
          <a:p>
            <a:pPr marL="0" marR="0" lvl="0" indent="269875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az-Latn-AZ" altLang="ru-RU" sz="1100" b="1" i="1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cs typeface="Arial" panose="020B0604020202020204" pitchFamily="34" charset="0"/>
            </a:endParaRPr>
          </a:p>
          <a:p>
            <a:pPr marL="0" marR="0" lvl="0" indent="269875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100" b="1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Bakı</a:t>
            </a:r>
            <a:r>
              <a:rPr kumimoji="0" lang="ru-RU" altLang="ru-RU" sz="11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 </a:t>
            </a:r>
            <a:r>
              <a:rPr kumimoji="0" lang="ru-RU" altLang="ru-RU" sz="1100" b="1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şəhəri</a:t>
            </a:r>
            <a:r>
              <a:rPr kumimoji="0" lang="ru-RU" altLang="ru-RU" sz="11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, 18 </a:t>
            </a:r>
            <a:r>
              <a:rPr kumimoji="0" lang="ru-RU" altLang="ru-RU" sz="1100" b="1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yanvar</a:t>
            </a:r>
            <a:r>
              <a:rPr kumimoji="0" lang="ru-RU" altLang="ru-RU" sz="11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 2018-ci </a:t>
            </a:r>
            <a:r>
              <a:rPr kumimoji="0" lang="ru-RU" altLang="ru-RU" sz="1100" b="1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il</a:t>
            </a:r>
            <a:endParaRPr kumimoji="0" lang="ru-RU" altLang="ru-RU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0312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DB0841A7-C64C-4434-83B6-297B7C77E07C}"/>
              </a:ext>
            </a:extLst>
          </p:cNvPr>
          <p:cNvSpPr txBox="1"/>
          <p:nvPr/>
        </p:nvSpPr>
        <p:spPr>
          <a:xfrm>
            <a:off x="282342" y="91132"/>
            <a:ext cx="7351058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z-Latn-AZ" sz="2800" b="1" dirty="0">
                <a:solidFill>
                  <a:schemeClr val="bg1"/>
                </a:solidFill>
              </a:rPr>
              <a:t>İrəvan quberniyasında erməni təcavüzünə qarşı azərbaycanlıların mübarizəsi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C79B7CB-931E-4563-A578-DD329F2F652E}"/>
              </a:ext>
            </a:extLst>
          </p:cNvPr>
          <p:cNvSpPr txBox="1"/>
          <p:nvPr/>
        </p:nvSpPr>
        <p:spPr>
          <a:xfrm>
            <a:off x="374183" y="5167554"/>
            <a:ext cx="735105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z-Latn-AZ" dirty="0">
                <a:hlinkClick r:id="rId3"/>
              </a:rPr>
              <a:t>https://www.anl.az/down/meqale/kredo/2025/mart/939631(meqale).pdf</a:t>
            </a:r>
            <a:r>
              <a:rPr lang="az-Latn-AZ" dirty="0"/>
              <a:t> </a:t>
            </a:r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41B21C62-9838-4879-91DB-E6E2547632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9909" y="1045239"/>
            <a:ext cx="6075923" cy="41952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618157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8DF933A-3C9E-4B5B-8A95-46321BE77E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1165" y="295835"/>
            <a:ext cx="7397093" cy="463475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9A06D3A-145F-4D98-8C1F-F4514C38D34B}"/>
              </a:ext>
            </a:extLst>
          </p:cNvPr>
          <p:cNvSpPr txBox="1"/>
          <p:nvPr/>
        </p:nvSpPr>
        <p:spPr>
          <a:xfrm>
            <a:off x="607357" y="5059358"/>
            <a:ext cx="720986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z-Latn-AZ" dirty="0">
                <a:hlinkClick r:id="rId4"/>
              </a:rPr>
              <a:t>https://www.anl.az/down/meqale/respublika/2024/mart/885486(meqale).pdf</a:t>
            </a:r>
            <a:r>
              <a:rPr lang="az-Latn-AZ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8587601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rmənilərin törətdikləri Quba soyqırımı">
            <a:extLst>
              <a:ext uri="{FF2B5EF4-FFF2-40B4-BE49-F238E27FC236}">
                <a16:creationId xmlns:a16="http://schemas.microsoft.com/office/drawing/2014/main" id="{208E69F5-A6FC-4E40-B988-7D5617D864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406" y="614352"/>
            <a:ext cx="6472611" cy="42503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B0841A7-C64C-4434-83B6-297B7C77E07C}"/>
              </a:ext>
            </a:extLst>
          </p:cNvPr>
          <p:cNvSpPr txBox="1"/>
          <p:nvPr/>
        </p:nvSpPr>
        <p:spPr>
          <a:xfrm>
            <a:off x="282342" y="91132"/>
            <a:ext cx="735105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z-Latn-AZ" sz="2800" b="1" dirty="0">
                <a:solidFill>
                  <a:schemeClr val="bg1"/>
                </a:solidFill>
              </a:rPr>
              <a:t>Ermənilərin törətdikləri Quba soyqırımı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C79B7CB-931E-4563-A578-DD329F2F652E}"/>
              </a:ext>
            </a:extLst>
          </p:cNvPr>
          <p:cNvSpPr txBox="1"/>
          <p:nvPr/>
        </p:nvSpPr>
        <p:spPr>
          <a:xfrm>
            <a:off x="282342" y="4925507"/>
            <a:ext cx="735105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z-Latn-AZ" dirty="0">
                <a:hlinkClick r:id="rId4"/>
              </a:rPr>
              <a:t>https://www.anl.az/down/meqale/azerbaycan/2024/mart/886870(meqale).pdf</a:t>
            </a:r>
            <a:r>
              <a:rPr lang="az-Latn-AZ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0947833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EE18318-B030-4B5C-BC8D-3D41A0CD67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2944" y="192823"/>
            <a:ext cx="6513536" cy="504320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C39FD2A-921D-4238-9722-E7438F285FE1}"/>
              </a:ext>
            </a:extLst>
          </p:cNvPr>
          <p:cNvSpPr txBox="1"/>
          <p:nvPr/>
        </p:nvSpPr>
        <p:spPr>
          <a:xfrm>
            <a:off x="792944" y="5236030"/>
            <a:ext cx="658233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z-Latn-AZ" dirty="0">
                <a:hlinkClick r:id="rId4"/>
              </a:rPr>
              <a:t>https://www.anl.az/down/meqale/ses/2024/mart/909208(meqale).pdf</a:t>
            </a:r>
            <a:r>
              <a:rPr lang="az-Latn-AZ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5562818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D99C172-EE4B-4C83-BFFA-290362DB5C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87562" y="1184206"/>
            <a:ext cx="3924300" cy="39338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4BC8A41-BFDA-49B6-91FC-565865EF415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7565" y="73923"/>
            <a:ext cx="7335077" cy="94980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CA80507-597C-45AF-8195-950122D02695}"/>
              </a:ext>
            </a:extLst>
          </p:cNvPr>
          <p:cNvSpPr txBox="1"/>
          <p:nvPr/>
        </p:nvSpPr>
        <p:spPr>
          <a:xfrm>
            <a:off x="484532" y="5118031"/>
            <a:ext cx="733507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z-Latn-AZ" dirty="0">
                <a:hlinkClick r:id="rId5"/>
              </a:rPr>
              <a:t>https://www.anl.az/down/meqale/azerbaycan/2024/mart/886822(meqale).pdf</a:t>
            </a:r>
            <a:r>
              <a:rPr lang="az-Latn-AZ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967091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3590F68-12C3-4B38-8773-1EE2F678B5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9246" y="1588604"/>
            <a:ext cx="6280931" cy="3694665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6A04518-1C45-4CAD-A181-BBFF12AFEAA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9246" y="168965"/>
            <a:ext cx="6280931" cy="132190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FD96A48-C2F9-412F-80B7-830B55C96152}"/>
              </a:ext>
            </a:extLst>
          </p:cNvPr>
          <p:cNvSpPr txBox="1"/>
          <p:nvPr/>
        </p:nvSpPr>
        <p:spPr>
          <a:xfrm>
            <a:off x="536714" y="5283269"/>
            <a:ext cx="739471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z-Latn-AZ" dirty="0">
                <a:hlinkClick r:id="rId5"/>
              </a:rPr>
              <a:t>https://www.anl.az/down/meqale/azerbaycan/2024/mart/885568(meqale).pdf</a:t>
            </a:r>
            <a:r>
              <a:rPr lang="az-Latn-AZ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37465423"/>
      </p:ext>
    </p:extLst>
  </p:cSld>
  <p:clrMapOvr>
    <a:masterClrMapping/>
  </p:clrMapOvr>
</p:sld>
</file>

<file path=ppt/theme/theme1.xml><?xml version="1.0" encoding="utf-8"?>
<a:theme xmlns:a="http://schemas.openxmlformats.org/drawingml/2006/main" name="Посылка">
  <a:themeElements>
    <a:clrScheme name="Посылка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Посылка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Посылка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4DB32801-28C0-48B0-8C1D-A9A58613615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Посылка</Template>
  <TotalTime>6020</TotalTime>
  <Words>376</Words>
  <Application>Microsoft Office PowerPoint</Application>
  <PresentationFormat>Произвольный</PresentationFormat>
  <Paragraphs>46</Paragraphs>
  <Slides>9</Slides>
  <Notes>9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5" baseType="lpstr">
      <vt:lpstr>Arial</vt:lpstr>
      <vt:lpstr>Arial Black</vt:lpstr>
      <vt:lpstr>Calibri</vt:lpstr>
      <vt:lpstr>Corbel</vt:lpstr>
      <vt:lpstr>Gill Sans MT</vt:lpstr>
      <vt:lpstr>Посылка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Konul</dc:creator>
  <cp:lastModifiedBy>Konul</cp:lastModifiedBy>
  <cp:revision>890</cp:revision>
  <dcterms:created xsi:type="dcterms:W3CDTF">2024-03-27T12:34:00Z</dcterms:created>
  <dcterms:modified xsi:type="dcterms:W3CDTF">2025-03-28T06:54:39Z</dcterms:modified>
</cp:coreProperties>
</file>