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8"/>
  </p:notesMasterIdLst>
  <p:sldIdLst>
    <p:sldId id="409" r:id="rId2"/>
    <p:sldId id="414" r:id="rId3"/>
    <p:sldId id="410" r:id="rId4"/>
    <p:sldId id="412" r:id="rId5"/>
    <p:sldId id="411" r:id="rId6"/>
    <p:sldId id="413" r:id="rId7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3B7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45683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38953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93129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4322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3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26.11.2025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iyun/955957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may/947987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noyabr/975779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fevral/932794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yeni_az/2025/noyabr/975301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D41B68-BA4F-4F10-A6F6-83B7B5D40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8099425" cy="57245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95"/>
            <a:ext cx="2467829" cy="90556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E588DC3-6BFD-4965-9185-903D91F04004}"/>
              </a:ext>
            </a:extLst>
          </p:cNvPr>
          <p:cNvSpPr/>
          <p:nvPr/>
        </p:nvSpPr>
        <p:spPr>
          <a:xfrm>
            <a:off x="1800985" y="1939797"/>
            <a:ext cx="58993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i="1" cap="none" spc="0" dirty="0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3 </a:t>
            </a:r>
            <a:r>
              <a:rPr lang="en-US" sz="4800" b="1" i="1" cap="none" spc="0" dirty="0" err="1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dekabr</a:t>
            </a:r>
            <a:endParaRPr lang="az-Latn-AZ" sz="4800" b="1" i="1" cap="none" spc="0" dirty="0">
              <a:ln w="2222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reflection blurRad="6350" stA="50000" endA="300" endPos="50000" dist="29997" dir="5400000" sy="-100000" algn="bl" rotWithShape="0"/>
              </a:effectLst>
              <a:latin typeface="Arno Pro Smbd SmText" panose="02020702040506020403" pitchFamily="18" charset="0"/>
            </a:endParaRPr>
          </a:p>
          <a:p>
            <a:pPr algn="ctr"/>
            <a:r>
              <a:rPr lang="en-US" sz="4800" b="1" i="1" cap="none" spc="0" dirty="0" err="1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Beynəlxalq</a:t>
            </a:r>
            <a:r>
              <a:rPr lang="en-US" sz="4800" b="1" i="1" cap="none" spc="0" dirty="0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 </a:t>
            </a:r>
            <a:r>
              <a:rPr lang="en-US" sz="4800" b="1" i="1" cap="none" spc="0" dirty="0" err="1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Əlillər</a:t>
            </a:r>
            <a:r>
              <a:rPr lang="en-US" sz="4800" b="1" i="1" cap="none" spc="0" dirty="0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 </a:t>
            </a:r>
            <a:r>
              <a:rPr lang="en-US" sz="4800" b="1" i="1" cap="none" spc="0" dirty="0" err="1">
                <a:ln w="22225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no Pro Smbd SmText" panose="02020702040506020403" pitchFamily="18" charset="0"/>
              </a:rPr>
              <a:t>Günü</a:t>
            </a:r>
            <a:endParaRPr lang="ru-RU" sz="4800" b="1" i="1" cap="none" spc="0" dirty="0">
              <a:ln w="22225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reflection blurRad="6350" stA="50000" endA="300" endPos="50000" dist="29997" dir="5400000" sy="-100000" algn="bl" rotWithShape="0"/>
              </a:effectLst>
              <a:latin typeface="Arno Pro Smbd SmText" panose="0202070204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1B839-CC55-47EF-BA8B-2F539DCFE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706" y="225083"/>
            <a:ext cx="6156011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A3A2C-4F44-4DC8-936F-2A2CAAB9AD86}"/>
              </a:ext>
            </a:extLst>
          </p:cNvPr>
          <p:cNvSpPr txBox="1"/>
          <p:nvPr/>
        </p:nvSpPr>
        <p:spPr>
          <a:xfrm>
            <a:off x="392136" y="5254283"/>
            <a:ext cx="7471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https://www.anl.az/down/meqale/azerbaycan/2025/iyun/955957(meqale).pdf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722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1CB409-205B-46CD-BBF7-D169A65F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2" y="148381"/>
            <a:ext cx="7663327" cy="4907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95059B-35B9-492E-9902-AD570803B74E}"/>
              </a:ext>
            </a:extLst>
          </p:cNvPr>
          <p:cNvSpPr txBox="1"/>
          <p:nvPr/>
        </p:nvSpPr>
        <p:spPr>
          <a:xfrm>
            <a:off x="444011" y="5206812"/>
            <a:ext cx="721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https://www.anl.az/down/meqale/azerbaycan/2025/may/947987(meqale).pdf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95059B-35B9-492E-9902-AD570803B74E}"/>
              </a:ext>
            </a:extLst>
          </p:cNvPr>
          <p:cNvSpPr txBox="1"/>
          <p:nvPr/>
        </p:nvSpPr>
        <p:spPr>
          <a:xfrm>
            <a:off x="250141" y="5226218"/>
            <a:ext cx="7599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https://www.anl.az/down/meqale/azerbaycan/2025/noyabr/975779(meqale).pdf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5436A8-A46E-4843-BA0A-2D5CAC70E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180" y="148381"/>
            <a:ext cx="5795982" cy="4944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769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2C3A79-3997-4F56-90F9-5C23F253D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51" y="239151"/>
            <a:ext cx="6730685" cy="4731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A3433-DE0C-4ADE-926A-26403AB8EDC4}"/>
              </a:ext>
            </a:extLst>
          </p:cNvPr>
          <p:cNvSpPr txBox="1"/>
          <p:nvPr/>
        </p:nvSpPr>
        <p:spPr>
          <a:xfrm>
            <a:off x="426401" y="5183309"/>
            <a:ext cx="7246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https://www.anl.az/down/meqale/azerbaycan/2025/fevral/932794(meqale).pdf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75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14BD08-F29D-49E4-9EA1-8E9F662B2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49" y="161778"/>
            <a:ext cx="6539326" cy="4923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7855C4-8157-4F3F-9E34-C02BCD307EE4}"/>
              </a:ext>
            </a:extLst>
          </p:cNvPr>
          <p:cNvSpPr txBox="1"/>
          <p:nvPr/>
        </p:nvSpPr>
        <p:spPr>
          <a:xfrm>
            <a:off x="307731" y="5138617"/>
            <a:ext cx="7232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https://www.anl.az/down/meqale/yeni_az/2025/noyabr/975301(meqale).pdf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614289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5837</TotalTime>
  <Words>128</Words>
  <Application>Microsoft Office PowerPoint</Application>
  <PresentationFormat>Произвольный</PresentationFormat>
  <Paragraphs>13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Arno Pro Smbd SmText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876</cp:revision>
  <dcterms:created xsi:type="dcterms:W3CDTF">2024-03-27T12:34:00Z</dcterms:created>
  <dcterms:modified xsi:type="dcterms:W3CDTF">2025-11-26T06:01:57Z</dcterms:modified>
</cp:coreProperties>
</file>