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6"/>
  </p:notesMasterIdLst>
  <p:sldIdLst>
    <p:sldId id="411" r:id="rId2"/>
    <p:sldId id="412" r:id="rId3"/>
    <p:sldId id="417" r:id="rId4"/>
    <p:sldId id="419" r:id="rId5"/>
    <p:sldId id="413" r:id="rId6"/>
    <p:sldId id="418" r:id="rId7"/>
    <p:sldId id="414" r:id="rId8"/>
    <p:sldId id="416" r:id="rId9"/>
    <p:sldId id="420" r:id="rId10"/>
    <p:sldId id="421" r:id="rId11"/>
    <p:sldId id="415" r:id="rId12"/>
    <p:sldId id="422" r:id="rId13"/>
    <p:sldId id="423" r:id="rId14"/>
    <p:sldId id="424" r:id="rId1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349F"/>
    <a:srgbClr val="4E3866"/>
    <a:srgbClr val="725296"/>
    <a:srgbClr val="603A89"/>
    <a:srgbClr val="EA5062"/>
    <a:srgbClr val="9D2D62"/>
    <a:srgbClr val="F5AAB3"/>
    <a:srgbClr val="7FC607"/>
    <a:srgbClr val="A40019"/>
    <a:srgbClr val="AC0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90" d="100"/>
          <a:sy n="90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01375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890838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025725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83749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01015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492241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19671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99935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64293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46038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69130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14577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73812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51838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2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mart/894994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mart/895259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yanvar/930090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iyun/900396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mart/909162(meqale)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mart/909165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web2.anl.az:81/read/page.php?bibid=vtls00089070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nl.az/el/emb/M.Eliyeva/pdf/Azf-318724.pdf" TargetMode="Externa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l.az/el/emb/M.Eliyeva/pdf/2009-763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nl.az/el/emb/M.Eliyeva/pdf/aqn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6C528F-E556-4770-851A-A1358B669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0" y="5188688"/>
            <a:ext cx="9045781" cy="12093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33BB2F-B602-4D73-8DB2-9380BF373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" y="368210"/>
            <a:ext cx="9131714" cy="5606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476" y="291588"/>
            <a:ext cx="3326146" cy="57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E88CCA-8B6E-469E-A3D8-ED914926A758}"/>
              </a:ext>
            </a:extLst>
          </p:cNvPr>
          <p:cNvSpPr txBox="1"/>
          <p:nvPr/>
        </p:nvSpPr>
        <p:spPr>
          <a:xfrm>
            <a:off x="5319132" y="1884548"/>
            <a:ext cx="33261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9600" b="1" i="1" dirty="0">
                <a:ln w="12700">
                  <a:solidFill>
                    <a:srgbClr val="9D2D62"/>
                  </a:solidFill>
                  <a:prstDash val="solid"/>
                </a:ln>
                <a:solidFill>
                  <a:srgbClr val="EA5062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dobe Garamond Pro Bold" panose="02020702060506020403" pitchFamily="18" charset="0"/>
              </a:rPr>
              <a:t>Mart</a:t>
            </a:r>
          </a:p>
        </p:txBody>
      </p:sp>
    </p:spTree>
    <p:extLst>
      <p:ext uri="{BB962C8B-B14F-4D97-AF65-F5344CB8AC3E}">
        <p14:creationId xmlns:p14="http://schemas.microsoft.com/office/powerpoint/2010/main" val="87943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6B3CA36-0D6C-40E3-A984-9CD60C48D3F4}"/>
              </a:ext>
            </a:extLst>
          </p:cNvPr>
          <p:cNvSpPr txBox="1"/>
          <p:nvPr/>
        </p:nvSpPr>
        <p:spPr>
          <a:xfrm>
            <a:off x="170120" y="149431"/>
            <a:ext cx="8973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Azərbaycan xalqı hər zaman qadına dərin ehtiram bəsləmiş, ana haqqını uca tutmuşdur:  8 Mart – Beynəlxalq Qadınlar Günü münasibətilə Azərbaycan qadınlarına təbriki</a:t>
            </a:r>
            <a:endParaRPr lang="az-Latn-AZ" sz="2400" b="1" dirty="0">
              <a:ln w="12700">
                <a:solidFill>
                  <a:srgbClr val="9D2D62"/>
                </a:solidFill>
                <a:prstDash val="solid"/>
              </a:ln>
              <a:solidFill>
                <a:srgbClr val="7030A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dobe Garamond Pro Bold" panose="02020702060506020403" pitchFamily="18" charset="0"/>
            </a:endParaRPr>
          </a:p>
        </p:txBody>
      </p:sp>
      <p:pic>
        <p:nvPicPr>
          <p:cNvPr id="3074" name="Picture 2" descr="Prezident: &quot;Azərbaycan xalqı hər zaman qadına dərin ehtiram bəsləmiş, ana  haqqını uca tutmuşdur&quot; - SPORT Time magazine">
            <a:extLst>
              <a:ext uri="{FF2B5EF4-FFF2-40B4-BE49-F238E27FC236}">
                <a16:creationId xmlns:a16="http://schemas.microsoft.com/office/drawing/2014/main" id="{A37BE33E-9CBC-414A-B03A-2D852A61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8" y="1072760"/>
            <a:ext cx="7499705" cy="511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E5A9AA-C37E-409F-9526-6F5A9D43C955}"/>
              </a:ext>
            </a:extLst>
          </p:cNvPr>
          <p:cNvSpPr txBox="1"/>
          <p:nvPr/>
        </p:nvSpPr>
        <p:spPr>
          <a:xfrm>
            <a:off x="1084520" y="6211669"/>
            <a:ext cx="6836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https://www.anl.az/down/meqale/azerbaycan/2024/mart/894994.htm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127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625D6A-07D6-467A-BF76-83498711FDC5}"/>
              </a:ext>
            </a:extLst>
          </p:cNvPr>
          <p:cNvSpPr txBox="1"/>
          <p:nvPr/>
        </p:nvSpPr>
        <p:spPr>
          <a:xfrm>
            <a:off x="752707" y="206518"/>
            <a:ext cx="7638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Xoşbəxt qadın güclü cəmiyyətin təməlidir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20C400-80BB-46AC-9BC7-157430C1BC32}"/>
              </a:ext>
            </a:extLst>
          </p:cNvPr>
          <p:cNvSpPr txBox="1"/>
          <p:nvPr/>
        </p:nvSpPr>
        <p:spPr>
          <a:xfrm>
            <a:off x="988828" y="6005151"/>
            <a:ext cx="7402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https://www.anl.az/down/meqale/azerbaycan/2024/mart/895259.htm</a:t>
            </a:r>
            <a:r>
              <a:rPr lang="az-Latn-AZ" dirty="0"/>
              <a:t> </a:t>
            </a:r>
          </a:p>
        </p:txBody>
      </p:sp>
      <p:pic>
        <p:nvPicPr>
          <p:cNvPr id="4098" name="Picture 2" descr="Xoşbəxt qadın güclü cəmiyyətin təməlidir">
            <a:extLst>
              <a:ext uri="{FF2B5EF4-FFF2-40B4-BE49-F238E27FC236}">
                <a16:creationId xmlns:a16="http://schemas.microsoft.com/office/drawing/2014/main" id="{FC3F52B3-B29C-4594-BF0A-44EABF041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95375"/>
            <a:ext cx="76200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56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625D6A-07D6-467A-BF76-83498711FDC5}"/>
              </a:ext>
            </a:extLst>
          </p:cNvPr>
          <p:cNvSpPr txBox="1"/>
          <p:nvPr/>
        </p:nvSpPr>
        <p:spPr>
          <a:xfrm>
            <a:off x="839974" y="160351"/>
            <a:ext cx="816800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Sakit olun, hər şey yaxşı olacaq: </a:t>
            </a:r>
          </a:p>
          <a:p>
            <a:pPr algn="ctr"/>
            <a:r>
              <a:rPr lang="az-Latn-AZ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Azərbaycanın Milli Qəhrəmanı Hökümə xanım Əliyevanın əziz xatirəsinə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20C400-80BB-46AC-9BC7-157430C1BC32}"/>
              </a:ext>
            </a:extLst>
          </p:cNvPr>
          <p:cNvSpPr txBox="1"/>
          <p:nvPr/>
        </p:nvSpPr>
        <p:spPr>
          <a:xfrm>
            <a:off x="988828" y="6005151"/>
            <a:ext cx="7402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https://www.anl.az/down/meqale/xalqqazeti/2025/yanvar/930090(meqale).pdf</a:t>
            </a:r>
            <a:r>
              <a:rPr lang="az-Latn-AZ" dirty="0"/>
              <a:t> </a:t>
            </a:r>
          </a:p>
        </p:txBody>
      </p:sp>
      <p:pic>
        <p:nvPicPr>
          <p:cNvPr id="6146" name="Picture 2" descr="Təyyarə qəzasının unudulmaz epizodu">
            <a:extLst>
              <a:ext uri="{FF2B5EF4-FFF2-40B4-BE49-F238E27FC236}">
                <a16:creationId xmlns:a16="http://schemas.microsoft.com/office/drawing/2014/main" id="{CD1FF63E-0FE3-4423-88C5-5DBEAB202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85875"/>
            <a:ext cx="7620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08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625D6A-07D6-467A-BF76-83498711FDC5}"/>
              </a:ext>
            </a:extLst>
          </p:cNvPr>
          <p:cNvSpPr txBox="1"/>
          <p:nvPr/>
        </p:nvSpPr>
        <p:spPr>
          <a:xfrm>
            <a:off x="752707" y="206518"/>
            <a:ext cx="76385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Diplomatiya sahəsində adları dövlətçilik tariximizə əbədi həkk olunan qadınlarımız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2F9EE9-A3CB-4FC6-9232-FAFAB8412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72" y="1467735"/>
            <a:ext cx="7657033" cy="4252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20C400-80BB-46AC-9BC7-157430C1BC32}"/>
              </a:ext>
            </a:extLst>
          </p:cNvPr>
          <p:cNvSpPr txBox="1"/>
          <p:nvPr/>
        </p:nvSpPr>
        <p:spPr>
          <a:xfrm>
            <a:off x="988828" y="6005151"/>
            <a:ext cx="7402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https://www.anl.az/down/meqale/respublika/2024/iyun/900396(meqale).pdf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439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625D6A-07D6-467A-BF76-83498711FDC5}"/>
              </a:ext>
            </a:extLst>
          </p:cNvPr>
          <p:cNvSpPr txBox="1"/>
          <p:nvPr/>
        </p:nvSpPr>
        <p:spPr>
          <a:xfrm>
            <a:off x="752707" y="206518"/>
            <a:ext cx="76385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Azərbaycanda qadını: minilliklə müasirliyin vəhdətində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20C400-80BB-46AC-9BC7-157430C1BC32}"/>
              </a:ext>
            </a:extLst>
          </p:cNvPr>
          <p:cNvSpPr txBox="1"/>
          <p:nvPr/>
        </p:nvSpPr>
        <p:spPr>
          <a:xfrm>
            <a:off x="1105786" y="6143374"/>
            <a:ext cx="7402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https://www.anl.az/down/meqale/ses/2024/mart/909162(meqale).pdf</a:t>
            </a:r>
            <a:r>
              <a:rPr lang="az-Latn-AZ" dirty="0"/>
              <a:t> </a:t>
            </a:r>
          </a:p>
        </p:txBody>
      </p:sp>
      <p:pic>
        <p:nvPicPr>
          <p:cNvPr id="7172" name="Picture 4" descr="8 Mart-Beynəlxalq Qadınlar Günüdür | Azərbaycan Respublikası Qax Rayon İcra  Hakimiyyəti">
            <a:extLst>
              <a:ext uri="{FF2B5EF4-FFF2-40B4-BE49-F238E27FC236}">
                <a16:creationId xmlns:a16="http://schemas.microsoft.com/office/drawing/2014/main" id="{6BD100F8-6225-4A79-A21F-E95B4F4CC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60" y="1608174"/>
            <a:ext cx="7228641" cy="4066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4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56F81BB-7996-4C55-BA51-BD61BD9A94B8}"/>
              </a:ext>
            </a:extLst>
          </p:cNvPr>
          <p:cNvSpPr txBox="1"/>
          <p:nvPr/>
        </p:nvSpPr>
        <p:spPr>
          <a:xfrm>
            <a:off x="808075" y="203423"/>
            <a:ext cx="77830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ln w="0"/>
                <a:solidFill>
                  <a:srgbClr val="71349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Azərbaycan qadınından söhbət açaq...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01E4A9-1A9C-4B41-AFDD-378DDE7F497C}"/>
              </a:ext>
            </a:extLst>
          </p:cNvPr>
          <p:cNvSpPr txBox="1"/>
          <p:nvPr/>
        </p:nvSpPr>
        <p:spPr>
          <a:xfrm>
            <a:off x="1480125" y="6248969"/>
            <a:ext cx="6868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https://www.anl.az/down/meqale/ses/2024/mart/909165(meqale).pdf</a:t>
            </a:r>
            <a:r>
              <a:rPr lang="az-Latn-AZ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0F7587-4FF4-42B4-92CC-8B3C08B7E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33" y="876662"/>
            <a:ext cx="7726533" cy="5104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213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23CBF9-CD41-4E1E-8D47-94948A172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41" y="202022"/>
            <a:ext cx="3756380" cy="6018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14060-B84B-4C8B-A758-CFE4BEB45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8" y="202022"/>
            <a:ext cx="4866719" cy="6018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0790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C4262D-9DEF-43D3-9D82-BB9546357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84" y="191386"/>
            <a:ext cx="4172516" cy="6092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22DE7C-3FAA-4209-B387-465C4BC8F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711" y="191386"/>
            <a:ext cx="4043330" cy="6092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9147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C8C621-09FB-4B66-8A59-FED08A8D1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0" y="196702"/>
            <a:ext cx="4294227" cy="646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3BA490-1746-48FD-BA9A-530FDABBC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059" y="196701"/>
            <a:ext cx="4027610" cy="646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080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56C7C6-CC67-4A2D-94C2-E54834B4D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94" y="296383"/>
            <a:ext cx="4107047" cy="5820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1E83EF-85C8-4621-BC5F-37B559A1AD37}"/>
              </a:ext>
            </a:extLst>
          </p:cNvPr>
          <p:cNvSpPr txBox="1"/>
          <p:nvPr/>
        </p:nvSpPr>
        <p:spPr>
          <a:xfrm>
            <a:off x="1297171" y="6238451"/>
            <a:ext cx="5954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http://web2.anl.az:81/read/page.php?bibid=vtls000890701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D49015-7C68-467D-9E7C-CD8C49E8E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0" y="250217"/>
            <a:ext cx="4210936" cy="586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34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C08F68-0839-4E17-A70C-ACE94250B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496" y="275967"/>
            <a:ext cx="3989566" cy="603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A1095F-4A0C-4292-A18D-B27636EAE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6" y="364867"/>
            <a:ext cx="4027666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1F63FC-6AC5-435D-A222-5DF24990CB28}"/>
              </a:ext>
            </a:extLst>
          </p:cNvPr>
          <p:cNvSpPr txBox="1"/>
          <p:nvPr/>
        </p:nvSpPr>
        <p:spPr>
          <a:xfrm>
            <a:off x="1501774" y="6381234"/>
            <a:ext cx="7070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https://anl.az/el/emb/M.Eliyeva/pdf/Azf-318724.pdf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1742960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BDEE78-1CD5-4A86-B978-252B81C75C71}"/>
              </a:ext>
            </a:extLst>
          </p:cNvPr>
          <p:cNvSpPr txBox="1"/>
          <p:nvPr/>
        </p:nvSpPr>
        <p:spPr>
          <a:xfrm>
            <a:off x="1884987" y="6211060"/>
            <a:ext cx="646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https://anl.az/el/emb/M.Eliyeva/pdf/2009-763.pdf</a:t>
            </a:r>
            <a:r>
              <a:rPr lang="en-US" dirty="0"/>
              <a:t> </a:t>
            </a:r>
            <a:endParaRPr lang="az-Latn-AZ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0ECF83-29C5-4D3F-8EA8-8D642DFA9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84" y="277608"/>
            <a:ext cx="5234875" cy="5819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12CE94-C186-4FE2-94AF-3428293A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972" y="277608"/>
            <a:ext cx="3335744" cy="5819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7143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04822B-A83E-4313-8DBD-630F3CF90D7B}"/>
              </a:ext>
            </a:extLst>
          </p:cNvPr>
          <p:cNvSpPr txBox="1"/>
          <p:nvPr/>
        </p:nvSpPr>
        <p:spPr>
          <a:xfrm>
            <a:off x="914400" y="6300588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https://anl.az/el/emb/M.Eliyeva/pdf/aqn.pdf</a:t>
            </a:r>
            <a:r>
              <a:rPr lang="en-US" dirty="0"/>
              <a:t> </a:t>
            </a:r>
            <a:endParaRPr lang="az-Latn-AZ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710965-2395-42E0-B389-56D96DF32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11" y="270353"/>
            <a:ext cx="3992049" cy="5932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B04FBD-5120-43A0-85D3-0EF739FD4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429" y="273216"/>
            <a:ext cx="4163644" cy="5926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374891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5250</TotalTime>
  <Words>290</Words>
  <Application>Microsoft Office PowerPoint</Application>
  <PresentationFormat>Лист Letter (8,5x11")</PresentationFormat>
  <Paragraphs>32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Adobe Garamond Pro Bold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786</cp:revision>
  <dcterms:created xsi:type="dcterms:W3CDTF">2024-03-27T12:34:00Z</dcterms:created>
  <dcterms:modified xsi:type="dcterms:W3CDTF">2025-02-25T10:05:48Z</dcterms:modified>
</cp:coreProperties>
</file>