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1"/>
  </p:notesMasterIdLst>
  <p:sldIdLst>
    <p:sldId id="409" r:id="rId2"/>
    <p:sldId id="415" r:id="rId3"/>
    <p:sldId id="416" r:id="rId4"/>
    <p:sldId id="412" r:id="rId5"/>
    <p:sldId id="410" r:id="rId6"/>
    <p:sldId id="414" r:id="rId7"/>
    <p:sldId id="411" r:id="rId8"/>
    <p:sldId id="413" r:id="rId9"/>
    <p:sldId id="417" r:id="rId10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1B05"/>
    <a:srgbClr val="E1D0C0"/>
    <a:srgbClr val="E2CFC0"/>
    <a:srgbClr val="D6D3CB"/>
    <a:srgbClr val="A18B62"/>
    <a:srgbClr val="CECBC5"/>
    <a:srgbClr val="9C3E0F"/>
    <a:srgbClr val="943809"/>
    <a:srgbClr val="551C01"/>
    <a:srgbClr val="FFE6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75" d="100"/>
          <a:sy n="75" d="100"/>
        </p:scale>
        <p:origin x="148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98036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27326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86418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08240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09220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13178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0922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767256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09.04.2025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4/aprel/890547(meqale)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4/aprel/886989(meqale)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azerbaycan/2024/aprel/888212(meqale)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ses/2024/aprel/891771(meqale)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4/aprel/887724(meqale)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48" y="240471"/>
            <a:ext cx="3191091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8324F23-E3EE-42A9-B51C-D4A8B59CD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560" y="-6872"/>
            <a:ext cx="5108208" cy="56980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A3ACFCD-DCDE-4789-982D-B075A0AAD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047" y="1523447"/>
            <a:ext cx="3916603" cy="204032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60DBDBD-DAF8-44BA-9006-653277D3B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47" y="4353150"/>
            <a:ext cx="4491378" cy="135873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6A6C9D8-BF18-404A-965F-BE275FD505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77870" y="2034451"/>
            <a:ext cx="4113384" cy="13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Şəkilin açıqlaması yoxdur.">
            <a:extLst>
              <a:ext uri="{FF2B5EF4-FFF2-40B4-BE49-F238E27FC236}">
                <a16:creationId xmlns:a16="http://schemas.microsoft.com/office/drawing/2014/main" id="{1687C2CE-F20F-49B0-815C-AF84BAC14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1" y="134944"/>
            <a:ext cx="4276599" cy="5115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96D0D3-AE55-426B-9E26-C52210CDC614}"/>
              </a:ext>
            </a:extLst>
          </p:cNvPr>
          <p:cNvSpPr txBox="1"/>
          <p:nvPr/>
        </p:nvSpPr>
        <p:spPr>
          <a:xfrm>
            <a:off x="4431050" y="170669"/>
            <a:ext cx="366837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mənə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sadəcə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ömür-gün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yoldaşı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deyildi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O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mənə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dost,</a:t>
            </a:r>
            <a:r>
              <a:rPr lang="az-Latn-AZ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dayaq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İşimin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çətin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olduğu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bütün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dövrlərdə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ailəm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haqqında</a:t>
            </a:r>
            <a:r>
              <a:rPr lang="az-Latn-AZ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çox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rahat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düşünürdüm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Çünki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mənim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Zərifə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Əliyeva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kimi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sədaqətli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cəfakeş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fədakar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ana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olan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ömür-gün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yoldaşım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var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az-Latn-AZ" sz="1600" b="1" i="0" dirty="0">
              <a:solidFill>
                <a:srgbClr val="411B0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  <a:p>
            <a:pPr algn="just"/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mənim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üçün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o,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birinci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növbədə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böyük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insan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Zərifə</a:t>
            </a:r>
            <a:r>
              <a:rPr lang="az-Latn-AZ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xanım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sədaqətli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həyat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yoldaşı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çox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mehriban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sədaqətli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ana,</a:t>
            </a:r>
            <a:r>
              <a:rPr lang="az-Latn-AZ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mənim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ailəmi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mənim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uşaqlarımı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mənim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nəvələrimi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yaşadan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just"/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böyüdən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fədakar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insan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kimi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qəlbimdə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yaşayır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z-Latn-AZ" sz="1600" b="1" i="0" dirty="0">
              <a:solidFill>
                <a:srgbClr val="411B0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b="1" i="0" dirty="0">
              <a:solidFill>
                <a:srgbClr val="411B0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Heydər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Əliyev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r"/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Azərbaycan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xalqının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ümummilli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 err="1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lideri</a:t>
            </a:r>
            <a:r>
              <a:rPr lang="en-US" sz="1600" b="1" i="0" dirty="0">
                <a:solidFill>
                  <a:srgbClr val="411B0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2330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31F2067-AD92-4804-86FC-71FF42A19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8" y="1406496"/>
            <a:ext cx="6743046" cy="4182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ED1A15-C170-4E70-A7E7-B8E2F0B49755}"/>
              </a:ext>
            </a:extLst>
          </p:cNvPr>
          <p:cNvSpPr txBox="1"/>
          <p:nvPr/>
        </p:nvSpPr>
        <p:spPr>
          <a:xfrm>
            <a:off x="73613" y="0"/>
            <a:ext cx="7952197" cy="99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Zərifə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xanım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Əliyeva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respublikamızda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tibb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elminin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inkişafına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mühüm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töhfələr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verərək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oftalmologiyanın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problemlərinə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dair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sanballı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tədqiqatları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ilə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böyük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şöhrət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qazanmışdır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Onun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elmi-pedaqoji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və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ictimai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fəaliyyəti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həkimlərin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yeni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nəslinin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yetişməsinə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və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Azərbaycanda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oftalmologiya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elminin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inkişafına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güclü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təsir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göstərmişdir</a:t>
            </a: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9A0C3B-A8ED-4327-AF7E-EFEBE5EB39A8}"/>
              </a:ext>
            </a:extLst>
          </p:cNvPr>
          <p:cNvSpPr txBox="1"/>
          <p:nvPr/>
        </p:nvSpPr>
        <p:spPr>
          <a:xfrm>
            <a:off x="2661006" y="997645"/>
            <a:ext cx="5291191" cy="306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İlham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ƏLİYEV</a:t>
            </a:r>
            <a:r>
              <a:rPr lang="az-Latn-AZ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Respublikasının</a:t>
            </a:r>
            <a:r>
              <a:rPr lang="ru-RU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Prezidenti</a:t>
            </a:r>
            <a:r>
              <a:rPr lang="az-Latn-AZ" sz="1400" b="1" dirty="0">
                <a:solidFill>
                  <a:srgbClr val="411B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solidFill>
                <a:srgbClr val="411B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943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D25F5B-B3EF-4751-9523-14269A6B4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60" y="183712"/>
            <a:ext cx="7006975" cy="476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EF1875-CB10-48E2-978E-DB20DA4AF359}"/>
              </a:ext>
            </a:extLst>
          </p:cNvPr>
          <p:cNvSpPr txBox="1"/>
          <p:nvPr/>
        </p:nvSpPr>
        <p:spPr>
          <a:xfrm>
            <a:off x="493160" y="5078194"/>
            <a:ext cx="72330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https://www.anl.az/down/meqale/xalqqazeti/2024/aprel/890547(meqale).pdf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0346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C9C822-06ED-4D5D-B29C-943E6DD96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014" y="273014"/>
            <a:ext cx="6205395" cy="4829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65D5D8-B686-43F6-AD1C-ED045A7B2BE8}"/>
              </a:ext>
            </a:extLst>
          </p:cNvPr>
          <p:cNvSpPr txBox="1"/>
          <p:nvPr/>
        </p:nvSpPr>
        <p:spPr>
          <a:xfrm>
            <a:off x="811658" y="5250565"/>
            <a:ext cx="6739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https://www.anl.az/down/meqale/ses/2024/aprel/886989(meqale).pdf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7103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DDFF94-E2D0-41F9-873E-DF17D1F69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177" y="138915"/>
            <a:ext cx="4267200" cy="5076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EF2EE7-18C7-42CF-9EBB-7D6B13F93F72}"/>
              </a:ext>
            </a:extLst>
          </p:cNvPr>
          <p:cNvSpPr txBox="1"/>
          <p:nvPr/>
        </p:nvSpPr>
        <p:spPr>
          <a:xfrm>
            <a:off x="719191" y="5215740"/>
            <a:ext cx="7304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https://www.anl.az/down/meqale/azerbaycan/2024/aprel/888212(meqale).pdf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7362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C9BF49-25C4-46B6-AEE1-FCAC0AA6E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23" y="121043"/>
            <a:ext cx="6435440" cy="5017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8A3D55-F52F-4427-A212-74D85870A751}"/>
              </a:ext>
            </a:extLst>
          </p:cNvPr>
          <p:cNvSpPr txBox="1"/>
          <p:nvPr/>
        </p:nvSpPr>
        <p:spPr>
          <a:xfrm>
            <a:off x="848938" y="5138505"/>
            <a:ext cx="6627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https://www.anl.az/down/meqale/ses/2024/aprel/891771(meqale).pdf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9831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E46220-B8CF-486C-8F30-1EEF7B134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37" y="150474"/>
            <a:ext cx="7400782" cy="4955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80BC25-A05C-4C33-A2C5-4B171FDD4232}"/>
              </a:ext>
            </a:extLst>
          </p:cNvPr>
          <p:cNvSpPr txBox="1"/>
          <p:nvPr/>
        </p:nvSpPr>
        <p:spPr>
          <a:xfrm>
            <a:off x="595902" y="5204719"/>
            <a:ext cx="7267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https://www.anl.az/down/meqale/xalqqazeti/2024/aprel/887724(meqale).pdf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5633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0D0FF4-8E17-4300-9180-45FD4F8E1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695" y="128030"/>
            <a:ext cx="3500030" cy="5399467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4FD2677-92F5-470D-AF14-C59541AC4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00" y="128029"/>
            <a:ext cx="3822823" cy="5399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08876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5935</TotalTime>
  <Words>263</Words>
  <Application>Microsoft Office PowerPoint</Application>
  <PresentationFormat>Произвольный</PresentationFormat>
  <Paragraphs>24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880</cp:revision>
  <dcterms:created xsi:type="dcterms:W3CDTF">2024-03-27T12:34:00Z</dcterms:created>
  <dcterms:modified xsi:type="dcterms:W3CDTF">2025-04-09T08:11:06Z</dcterms:modified>
</cp:coreProperties>
</file>