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2" r:id="rId1"/>
  </p:sldMasterIdLst>
  <p:notesMasterIdLst>
    <p:notesMasterId r:id="rId8"/>
  </p:notesMasterIdLst>
  <p:sldIdLst>
    <p:sldId id="409" r:id="rId2"/>
    <p:sldId id="410" r:id="rId3"/>
    <p:sldId id="412" r:id="rId4"/>
    <p:sldId id="411" r:id="rId5"/>
    <p:sldId id="413" r:id="rId6"/>
    <p:sldId id="414" r:id="rId7"/>
  </p:sldIdLst>
  <p:sldSz cx="8099425" cy="5724525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2E1D"/>
    <a:srgbClr val="C0B7B0"/>
    <a:srgbClr val="C0A173"/>
    <a:srgbClr val="501E10"/>
    <a:srgbClr val="FFD1B9"/>
    <a:srgbClr val="9C3E0F"/>
    <a:srgbClr val="411B05"/>
    <a:srgbClr val="943809"/>
    <a:srgbClr val="551C01"/>
    <a:srgbClr val="FFE6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6" autoAdjust="0"/>
    <p:restoredTop sz="88724" autoAdjust="0"/>
  </p:normalViewPr>
  <p:slideViewPr>
    <p:cSldViewPr snapToGrid="0">
      <p:cViewPr>
        <p:scale>
          <a:sx n="100" d="100"/>
          <a:sy n="100" d="100"/>
        </p:scale>
        <p:origin x="1146" y="7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79484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27EFA-747A-48FA-9631-ADC3430CAA20}" type="datetimeFigureOut">
              <a:rPr lang="az-Latn-AZ" smtClean="0"/>
              <a:t>20.06.2025</a:t>
            </a:fld>
            <a:endParaRPr lang="az-Latn-A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35288" y="857250"/>
            <a:ext cx="327342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z-Latn-A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z-Latn-A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DC877-F4C6-410F-A916-09CFB9742A80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393199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1pPr>
    <a:lvl2pPr marL="390661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2pPr>
    <a:lvl3pPr marL="78131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3pPr>
    <a:lvl4pPr marL="1171980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4pPr>
    <a:lvl5pPr marL="1562638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5pPr>
    <a:lvl6pPr marL="195329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6pPr>
    <a:lvl7pPr marL="2343956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7pPr>
    <a:lvl8pPr marL="273461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8pPr>
    <a:lvl9pPr marL="3125276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884734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2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223967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3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6221129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4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2058907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5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9943739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6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79526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976325" y="1992268"/>
            <a:ext cx="6146776" cy="1373886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2921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0480" y="3633165"/>
            <a:ext cx="4518467" cy="1034967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586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81625" indent="0" algn="ctr">
              <a:buNone/>
              <a:defRPr sz="1586"/>
            </a:lvl2pPr>
            <a:lvl3pPr marL="763250" indent="0" algn="ctr">
              <a:buNone/>
              <a:defRPr sz="1502"/>
            </a:lvl3pPr>
            <a:lvl4pPr marL="1144875" indent="0" algn="ctr">
              <a:buNone/>
              <a:defRPr sz="1336"/>
            </a:lvl4pPr>
            <a:lvl5pPr marL="1526499" indent="0" algn="ctr">
              <a:buNone/>
              <a:defRPr sz="1336"/>
            </a:lvl5pPr>
            <a:lvl6pPr marL="1908124" indent="0" algn="ctr">
              <a:buNone/>
              <a:defRPr sz="1336"/>
            </a:lvl6pPr>
            <a:lvl7pPr marL="2289749" indent="0" algn="ctr">
              <a:buNone/>
              <a:defRPr sz="1336"/>
            </a:lvl7pPr>
            <a:lvl8pPr marL="2671374" indent="0" algn="ctr">
              <a:buNone/>
              <a:defRPr sz="1336"/>
            </a:lvl8pPr>
            <a:lvl9pPr marL="3052999" indent="0" algn="ctr">
              <a:buNone/>
              <a:defRPr sz="1336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20.06.2025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80480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20.06.2025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34307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980030" y="1992268"/>
            <a:ext cx="6147464" cy="1373886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2921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0480" y="3633099"/>
            <a:ext cx="4518467" cy="105599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586">
                <a:solidFill>
                  <a:schemeClr val="tx1"/>
                </a:solidFill>
              </a:defRPr>
            </a:lvl1pPr>
            <a:lvl2pPr marL="381625" indent="0">
              <a:buNone/>
              <a:defRPr sz="1586">
                <a:solidFill>
                  <a:schemeClr val="tx1">
                    <a:tint val="75000"/>
                  </a:schemeClr>
                </a:solidFill>
              </a:defRPr>
            </a:lvl2pPr>
            <a:lvl3pPr marL="763250" indent="0">
              <a:buNone/>
              <a:defRPr sz="1502">
                <a:solidFill>
                  <a:schemeClr val="tx1">
                    <a:tint val="75000"/>
                  </a:schemeClr>
                </a:solidFill>
              </a:defRPr>
            </a:lvl3pPr>
            <a:lvl4pPr marL="1144875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4pPr>
            <a:lvl5pPr marL="152649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5pPr>
            <a:lvl6pPr marL="1908124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6pPr>
            <a:lvl7pPr marL="228974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7pPr>
            <a:lvl8pPr marL="2671374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8pPr>
            <a:lvl9pPr marL="305299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20.06.2025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12614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6324" y="2202034"/>
            <a:ext cx="2912412" cy="25892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0689" y="2202034"/>
            <a:ext cx="2914620" cy="25892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20.06.2025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36186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6323" y="1931075"/>
            <a:ext cx="2912413" cy="58771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586" b="0" cap="all" spc="83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81625" indent="0">
              <a:buNone/>
              <a:defRPr sz="1586" b="1"/>
            </a:lvl2pPr>
            <a:lvl3pPr marL="763250" indent="0">
              <a:buNone/>
              <a:defRPr sz="1502" b="1"/>
            </a:lvl3pPr>
            <a:lvl4pPr marL="1144875" indent="0">
              <a:buNone/>
              <a:defRPr sz="1336" b="1"/>
            </a:lvl4pPr>
            <a:lvl5pPr marL="1526499" indent="0">
              <a:buNone/>
              <a:defRPr sz="1336" b="1"/>
            </a:lvl5pPr>
            <a:lvl6pPr marL="1908124" indent="0">
              <a:buNone/>
              <a:defRPr sz="1336" b="1"/>
            </a:lvl6pPr>
            <a:lvl7pPr marL="2289749" indent="0">
              <a:buNone/>
              <a:defRPr sz="1336" b="1"/>
            </a:lvl7pPr>
            <a:lvl8pPr marL="2671374" indent="0">
              <a:buNone/>
              <a:defRPr sz="1336" b="1"/>
            </a:lvl8pPr>
            <a:lvl9pPr marL="3052999" indent="0">
              <a:buNone/>
              <a:defRPr sz="133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6323" y="2623740"/>
            <a:ext cx="2912413" cy="21675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10689" y="2623740"/>
            <a:ext cx="2914620" cy="21675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210689" y="1931075"/>
            <a:ext cx="2914620" cy="58771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586" b="0" cap="all" spc="83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81625" indent="0">
              <a:buNone/>
              <a:defRPr sz="1586" b="1"/>
            </a:lvl2pPr>
            <a:lvl3pPr marL="763250" indent="0">
              <a:buNone/>
              <a:defRPr sz="1502" b="1"/>
            </a:lvl3pPr>
            <a:lvl4pPr marL="1144875" indent="0">
              <a:buNone/>
              <a:defRPr sz="1336" b="1"/>
            </a:lvl4pPr>
            <a:lvl5pPr marL="1526499" indent="0">
              <a:buNone/>
              <a:defRPr sz="1336" b="1"/>
            </a:lvl5pPr>
            <a:lvl6pPr marL="1908124" indent="0">
              <a:buNone/>
              <a:defRPr sz="1336" b="1"/>
            </a:lvl6pPr>
            <a:lvl7pPr marL="2289749" indent="0">
              <a:buNone/>
              <a:defRPr sz="1336" b="1"/>
            </a:lvl7pPr>
            <a:lvl8pPr marL="2671374" indent="0">
              <a:buNone/>
              <a:defRPr sz="1336" b="1"/>
            </a:lvl8pPr>
            <a:lvl9pPr marL="3052999" indent="0">
              <a:buNone/>
              <a:defRPr sz="133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20.06.2025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966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20.06.2025</a:t>
            </a:fld>
            <a:endParaRPr lang="az-Latn-A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865093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20.06.2025</a:t>
            </a:fld>
            <a:endParaRPr lang="az-Latn-A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663788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049713" cy="57245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567512" y="1872974"/>
            <a:ext cx="2914689" cy="952833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1753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4932" y="671678"/>
            <a:ext cx="3199273" cy="4381170"/>
          </a:xfrm>
        </p:spPr>
        <p:txBody>
          <a:bodyPr>
            <a:normAutofit/>
          </a:bodyPr>
          <a:lstStyle>
            <a:lvl1pPr>
              <a:defRPr sz="1586">
                <a:solidFill>
                  <a:schemeClr val="tx1"/>
                </a:solidFill>
              </a:defRPr>
            </a:lvl1pPr>
            <a:lvl2pPr>
              <a:defRPr sz="1336">
                <a:solidFill>
                  <a:schemeClr val="tx1"/>
                </a:solidFill>
              </a:defRPr>
            </a:lvl2pPr>
            <a:lvl3pPr>
              <a:defRPr sz="1336">
                <a:solidFill>
                  <a:schemeClr val="tx1"/>
                </a:solidFill>
              </a:defRPr>
            </a:lvl3pPr>
            <a:lvl4pPr>
              <a:defRPr sz="1336">
                <a:solidFill>
                  <a:schemeClr val="tx1"/>
                </a:solidFill>
              </a:defRPr>
            </a:lvl4pPr>
            <a:lvl5pPr>
              <a:defRPr sz="1336">
                <a:solidFill>
                  <a:schemeClr val="tx1"/>
                </a:solidFill>
              </a:defRPr>
            </a:lvl5pPr>
            <a:lvl6pPr>
              <a:defRPr sz="1336"/>
            </a:lvl6pPr>
            <a:lvl7pPr>
              <a:defRPr sz="1336"/>
            </a:lvl7pPr>
            <a:lvl8pPr>
              <a:defRPr sz="1336"/>
            </a:lvl8pPr>
            <a:lvl9pPr>
              <a:defRPr sz="1336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4383" y="2963195"/>
            <a:ext cx="2520946" cy="1831411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252">
                <a:solidFill>
                  <a:srgbClr val="FFFFFF"/>
                </a:solidFill>
              </a:defRPr>
            </a:lvl1pPr>
            <a:lvl2pPr marL="381625" indent="0">
              <a:buNone/>
              <a:defRPr sz="1169"/>
            </a:lvl2pPr>
            <a:lvl3pPr marL="763250" indent="0">
              <a:buNone/>
              <a:defRPr sz="1002"/>
            </a:lvl3pPr>
            <a:lvl4pPr marL="1144875" indent="0">
              <a:buNone/>
              <a:defRPr sz="835"/>
            </a:lvl4pPr>
            <a:lvl5pPr marL="1526499" indent="0">
              <a:buNone/>
              <a:defRPr sz="835"/>
            </a:lvl5pPr>
            <a:lvl6pPr marL="1908124" indent="0">
              <a:buNone/>
              <a:defRPr sz="835"/>
            </a:lvl6pPr>
            <a:lvl7pPr marL="2289749" indent="0">
              <a:buNone/>
              <a:defRPr sz="835"/>
            </a:lvl7pPr>
            <a:lvl8pPr marL="2671374" indent="0">
              <a:buNone/>
              <a:defRPr sz="835"/>
            </a:lvl8pPr>
            <a:lvl9pPr marL="3052999" indent="0">
              <a:buNone/>
              <a:defRPr sz="83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20.06.2025</a:t>
            </a:fld>
            <a:endParaRPr lang="az-Latn-AZ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567512" y="5205501"/>
            <a:ext cx="3371570" cy="267145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649668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049712" cy="57245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566960" y="1872973"/>
            <a:ext cx="2915793" cy="954088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1753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49713" y="-35202"/>
            <a:ext cx="4053763" cy="5724525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2671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381625" indent="0">
              <a:buNone/>
              <a:defRPr sz="2337"/>
            </a:lvl2pPr>
            <a:lvl3pPr marL="763250" indent="0">
              <a:buNone/>
              <a:defRPr sz="2003"/>
            </a:lvl3pPr>
            <a:lvl4pPr marL="1144875" indent="0">
              <a:buNone/>
              <a:defRPr sz="1669"/>
            </a:lvl4pPr>
            <a:lvl5pPr marL="1526499" indent="0">
              <a:buNone/>
              <a:defRPr sz="1669"/>
            </a:lvl5pPr>
            <a:lvl6pPr marL="1908124" indent="0">
              <a:buNone/>
              <a:defRPr sz="1669"/>
            </a:lvl6pPr>
            <a:lvl7pPr marL="2289749" indent="0">
              <a:buNone/>
              <a:defRPr sz="1669"/>
            </a:lvl7pPr>
            <a:lvl8pPr marL="2671374" indent="0">
              <a:buNone/>
              <a:defRPr sz="1669"/>
            </a:lvl8pPr>
            <a:lvl9pPr marL="3052999" indent="0">
              <a:buNone/>
              <a:defRPr sz="1669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4383" y="2963197"/>
            <a:ext cx="2520946" cy="1831411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252">
                <a:solidFill>
                  <a:srgbClr val="FFFFFF"/>
                </a:solidFill>
              </a:defRPr>
            </a:lvl1pPr>
            <a:lvl2pPr marL="381625" indent="0">
              <a:buNone/>
              <a:defRPr sz="1169"/>
            </a:lvl2pPr>
            <a:lvl3pPr marL="763250" indent="0">
              <a:buNone/>
              <a:defRPr sz="1002"/>
            </a:lvl3pPr>
            <a:lvl4pPr marL="1144875" indent="0">
              <a:buNone/>
              <a:defRPr sz="835"/>
            </a:lvl4pPr>
            <a:lvl5pPr marL="1526499" indent="0">
              <a:buNone/>
              <a:defRPr sz="835"/>
            </a:lvl5pPr>
            <a:lvl6pPr marL="1908124" indent="0">
              <a:buNone/>
              <a:defRPr sz="835"/>
            </a:lvl6pPr>
            <a:lvl7pPr marL="2289749" indent="0">
              <a:buNone/>
              <a:defRPr sz="835"/>
            </a:lvl7pPr>
            <a:lvl8pPr marL="2671374" indent="0">
              <a:buNone/>
              <a:defRPr sz="835"/>
            </a:lvl8pPr>
            <a:lvl9pPr marL="3052999" indent="0">
              <a:buNone/>
              <a:defRPr sz="83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1B547631-CF7F-4C43-ACC5-E60DA948B5E9}" type="datetimeFigureOut">
              <a:rPr lang="az-Latn-AZ" smtClean="0"/>
              <a:t>20.06.2025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566960" y="5205501"/>
            <a:ext cx="3369361" cy="267145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939225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20.06.2025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670839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48461" y="782352"/>
            <a:ext cx="933565" cy="415982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2577" y="782352"/>
            <a:ext cx="4177417" cy="415982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20.06.2025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39246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B7B0">
            <a:alpha val="5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422577" y="805250"/>
            <a:ext cx="5259449" cy="992251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2577" y="2202035"/>
            <a:ext cx="5259449" cy="25892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295932" y="5207679"/>
            <a:ext cx="1829377" cy="2704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35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B547631-CF7F-4C43-ACC5-E60DA948B5E9}" type="datetimeFigureOut">
              <a:rPr lang="az-Latn-AZ" smtClean="0"/>
              <a:t>20.06.2025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6324" y="5205501"/>
            <a:ext cx="4036128" cy="2671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35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98794" y="5190236"/>
            <a:ext cx="323977" cy="305308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918" spc="0" baseline="0">
                <a:solidFill>
                  <a:srgbClr val="FFFFFF"/>
                </a:solidFill>
              </a:defRPr>
            </a:lvl1pPr>
          </a:lstStyle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145187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ctr" defTabSz="763250" rtl="0" eaLnBrk="1" latinLnBrk="0" hangingPunct="1">
        <a:lnSpc>
          <a:spcPct val="90000"/>
        </a:lnSpc>
        <a:spcBef>
          <a:spcPct val="0"/>
        </a:spcBef>
        <a:buNone/>
        <a:defRPr sz="2170" kern="1200" cap="all" spc="167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190812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502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81625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72437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763250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954062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097171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6pPr>
      <a:lvl7pPr marL="1240281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7pPr>
      <a:lvl8pPr marL="1383390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526499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1pPr>
      <a:lvl2pPr marL="381625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2pPr>
      <a:lvl3pPr marL="763250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3pPr>
      <a:lvl4pPr marL="1144875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4pPr>
      <a:lvl5pPr marL="152649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5pPr>
      <a:lvl6pPr marL="1908124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6pPr>
      <a:lvl7pPr marL="228974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7pPr>
      <a:lvl8pPr marL="2671374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8pPr>
      <a:lvl9pPr marL="305299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az_muellimi/2025/aprel/945770(meqale)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xalqqazeti/2025/aprel/944834(meqale)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azerbaycan/2025/may/946313(meqale)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respublika/2025/aprel/943801(meqale).pd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xalqqazeti/2025/aprel/944866(meqale)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ADC43C4-E87D-4CF5-8990-CAEDBBE631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"/>
            <a:ext cx="8062099" cy="5800724"/>
          </a:xfrm>
          <a:prstGeom prst="rect">
            <a:avLst/>
          </a:prstGeom>
        </p:spPr>
      </p:pic>
      <p:pic>
        <p:nvPicPr>
          <p:cNvPr id="14" name="Picture 6">
            <a:extLst>
              <a:ext uri="{FF2B5EF4-FFF2-40B4-BE49-F238E27FC236}">
                <a16:creationId xmlns:a16="http://schemas.microsoft.com/office/drawing/2014/main" id="{FA5ACA91-847D-48E3-A8ED-5A7F91755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9FEF8"/>
              </a:clrFrom>
              <a:clrTo>
                <a:srgbClr val="F9FE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88" y="177844"/>
            <a:ext cx="2749883" cy="443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zərbaycan əlifbası — Vikipediya">
            <a:extLst>
              <a:ext uri="{FF2B5EF4-FFF2-40B4-BE49-F238E27FC236}">
                <a16:creationId xmlns:a16="http://schemas.microsoft.com/office/drawing/2014/main" id="{8D1BF5C3-C90F-40EE-A09F-70281D8380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9FEF8"/>
              </a:clrFrom>
              <a:clrTo>
                <a:srgbClr val="F9FE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1518" y="177844"/>
            <a:ext cx="3020520" cy="43398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9C6D52E-63C1-4330-8E8A-42981560A6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83" y="1714500"/>
            <a:ext cx="2535894" cy="27305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FC0B3E8-2B38-41CB-A9DB-3A6E8811C2A7}"/>
              </a:ext>
            </a:extLst>
          </p:cNvPr>
          <p:cNvSpPr/>
          <p:nvPr/>
        </p:nvSpPr>
        <p:spPr>
          <a:xfrm>
            <a:off x="287806" y="492997"/>
            <a:ext cx="3815905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i="1" cap="none" spc="0" dirty="0">
                <a:ln w="0"/>
                <a:solidFill>
                  <a:srgbClr val="6A2E1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_Cey_FreeDom to Azer" panose="03060902050402020B05" pitchFamily="66" charset="0"/>
              </a:rPr>
              <a:t>1 </a:t>
            </a:r>
            <a:r>
              <a:rPr lang="en-US" sz="2800" i="1" cap="none" spc="0" dirty="0" err="1">
                <a:ln w="0"/>
                <a:solidFill>
                  <a:srgbClr val="6A2E1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_Cey_FreeDom to Azer" panose="03060902050402020B05" pitchFamily="66" charset="0"/>
              </a:rPr>
              <a:t>avqust</a:t>
            </a:r>
            <a:r>
              <a:rPr lang="en-US" sz="2800" i="1" cap="none" spc="0" dirty="0">
                <a:ln w="0"/>
                <a:solidFill>
                  <a:srgbClr val="6A2E1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_Cey_FreeDom to Azer" panose="03060902050402020B05" pitchFamily="66" charset="0"/>
              </a:rPr>
              <a:t> – </a:t>
            </a:r>
            <a:endParaRPr lang="az-Latn-AZ" sz="2800" i="1" cap="none" spc="0" dirty="0">
              <a:ln w="0"/>
              <a:solidFill>
                <a:srgbClr val="6A2E1D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_Cey_FreeDom to Azer" panose="03060902050402020B05" pitchFamily="66" charset="0"/>
            </a:endParaRPr>
          </a:p>
          <a:p>
            <a:pPr algn="ctr"/>
            <a:r>
              <a:rPr lang="en-US" sz="2800" i="1" cap="none" spc="0" dirty="0" err="1">
                <a:ln w="0"/>
                <a:solidFill>
                  <a:srgbClr val="6A2E1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_Cey_FreeDom to Azer" panose="03060902050402020B05" pitchFamily="66" charset="0"/>
              </a:rPr>
              <a:t>Az</a:t>
            </a:r>
            <a:r>
              <a:rPr lang="en-US" sz="2800" b="1" i="1" cap="none" spc="0" dirty="0" err="1">
                <a:ln w="0"/>
                <a:solidFill>
                  <a:srgbClr val="6A2E1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_Cey_FreeDom to Azer" panose="03060902050402020B05" pitchFamily="66" charset="0"/>
              </a:rPr>
              <a:t>ə</a:t>
            </a:r>
            <a:r>
              <a:rPr lang="en-US" sz="2800" i="1" cap="none" spc="0" dirty="0" err="1">
                <a:ln w="0"/>
                <a:solidFill>
                  <a:srgbClr val="6A2E1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_Cey_FreeDom to Azer" panose="03060902050402020B05" pitchFamily="66" charset="0"/>
              </a:rPr>
              <a:t>rbaycan</a:t>
            </a:r>
            <a:r>
              <a:rPr lang="en-US" sz="2800" i="1" cap="none" spc="0" dirty="0">
                <a:ln w="0"/>
                <a:solidFill>
                  <a:srgbClr val="6A2E1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_Cey_FreeDom to Azer" panose="03060902050402020B05" pitchFamily="66" charset="0"/>
              </a:rPr>
              <a:t> </a:t>
            </a:r>
            <a:r>
              <a:rPr lang="en-US" sz="2800" b="1" i="1" cap="none" spc="0" dirty="0" err="1">
                <a:ln w="0"/>
                <a:solidFill>
                  <a:srgbClr val="6A2E1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_Cey_FreeDom to Azer" panose="03060902050402020B05" pitchFamily="66" charset="0"/>
              </a:rPr>
              <a:t>Ə</a:t>
            </a:r>
            <a:r>
              <a:rPr lang="en-US" sz="2800" i="1" cap="none" spc="0" dirty="0" err="1">
                <a:ln w="0"/>
                <a:solidFill>
                  <a:srgbClr val="6A2E1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_Cey_FreeDom to Azer" panose="03060902050402020B05" pitchFamily="66" charset="0"/>
              </a:rPr>
              <a:t>lifbası</a:t>
            </a:r>
            <a:r>
              <a:rPr lang="en-US" sz="2800" i="1" cap="none" spc="0" dirty="0">
                <a:ln w="0"/>
                <a:solidFill>
                  <a:srgbClr val="6A2E1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_Cey_FreeDom to Azer" panose="03060902050402020B05" pitchFamily="66" charset="0"/>
              </a:rPr>
              <a:t> </a:t>
            </a:r>
            <a:endParaRPr lang="az-Latn-AZ" sz="2800" i="1" cap="none" spc="0" dirty="0">
              <a:ln w="0"/>
              <a:solidFill>
                <a:srgbClr val="6A2E1D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_Cey_FreeDom to Azer" panose="03060902050402020B05" pitchFamily="66" charset="0"/>
            </a:endParaRPr>
          </a:p>
          <a:p>
            <a:pPr algn="ctr"/>
            <a:r>
              <a:rPr lang="en-US" sz="2800" i="1" cap="none" spc="0" dirty="0" err="1">
                <a:ln w="0"/>
                <a:solidFill>
                  <a:srgbClr val="6A2E1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_Cey_FreeDom to Azer" panose="03060902050402020B05" pitchFamily="66" charset="0"/>
              </a:rPr>
              <a:t>v</a:t>
            </a:r>
            <a:r>
              <a:rPr lang="en-US" sz="2800" b="1" i="1" cap="none" spc="0" dirty="0" err="1">
                <a:ln w="0"/>
                <a:solidFill>
                  <a:srgbClr val="6A2E1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_Cey_FreeDom to Azer" panose="03060902050402020B05" pitchFamily="66" charset="0"/>
              </a:rPr>
              <a:t>ə</a:t>
            </a:r>
            <a:r>
              <a:rPr lang="en-US" sz="2800" i="1" cap="none" spc="0" dirty="0">
                <a:ln w="0"/>
                <a:solidFill>
                  <a:srgbClr val="6A2E1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_Cey_FreeDom to Azer" panose="03060902050402020B05" pitchFamily="66" charset="0"/>
              </a:rPr>
              <a:t> </a:t>
            </a:r>
            <a:r>
              <a:rPr lang="en-US" sz="2800" i="1" cap="none" spc="0" dirty="0" err="1">
                <a:ln w="0"/>
                <a:solidFill>
                  <a:srgbClr val="6A2E1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_Cey_FreeDom to Azer" panose="03060902050402020B05" pitchFamily="66" charset="0"/>
              </a:rPr>
              <a:t>Az</a:t>
            </a:r>
            <a:r>
              <a:rPr lang="en-US" sz="2800" b="1" i="1" cap="none" spc="0" dirty="0" err="1">
                <a:ln w="0"/>
                <a:solidFill>
                  <a:srgbClr val="6A2E1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_Cey_FreeDom to Azer" panose="03060902050402020B05" pitchFamily="66" charset="0"/>
              </a:rPr>
              <a:t>ə</a:t>
            </a:r>
            <a:r>
              <a:rPr lang="en-US" sz="2800" i="1" cap="none" spc="0" dirty="0" err="1">
                <a:ln w="0"/>
                <a:solidFill>
                  <a:srgbClr val="6A2E1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_Cey_FreeDom to Azer" panose="03060902050402020B05" pitchFamily="66" charset="0"/>
              </a:rPr>
              <a:t>rbaycan</a:t>
            </a:r>
            <a:r>
              <a:rPr lang="en-US" sz="2800" i="1" cap="none" spc="0" dirty="0">
                <a:ln w="0"/>
                <a:solidFill>
                  <a:srgbClr val="6A2E1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_Cey_FreeDom to Azer" panose="03060902050402020B05" pitchFamily="66" charset="0"/>
              </a:rPr>
              <a:t> Dili </a:t>
            </a:r>
            <a:r>
              <a:rPr lang="en-US" sz="2800" i="1" cap="none" spc="0" dirty="0" err="1">
                <a:ln w="0"/>
                <a:solidFill>
                  <a:srgbClr val="6A2E1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_Cey_FreeDom to Azer" panose="03060902050402020B05" pitchFamily="66" charset="0"/>
              </a:rPr>
              <a:t>G</a:t>
            </a:r>
            <a:r>
              <a:rPr lang="en-US" sz="2800" b="1" i="1" cap="none" spc="0" dirty="0" err="1">
                <a:ln w="0"/>
                <a:solidFill>
                  <a:srgbClr val="6A2E1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_Cey_FreeDom to Azer" panose="03060902050402020B05" pitchFamily="66" charset="0"/>
              </a:rPr>
              <a:t>ü</a:t>
            </a:r>
            <a:r>
              <a:rPr lang="en-US" sz="2800" i="1" cap="none" spc="0" dirty="0" err="1">
                <a:ln w="0"/>
                <a:solidFill>
                  <a:srgbClr val="6A2E1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_Cey_FreeDom to Azer" panose="03060902050402020B05" pitchFamily="66" charset="0"/>
              </a:rPr>
              <a:t>n</a:t>
            </a:r>
            <a:r>
              <a:rPr lang="en-US" sz="2800" b="1" i="1" cap="none" spc="0" dirty="0" err="1">
                <a:ln w="0"/>
                <a:solidFill>
                  <a:srgbClr val="6A2E1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_Cey_FreeDom to Azer" panose="03060902050402020B05" pitchFamily="66" charset="0"/>
              </a:rPr>
              <a:t>ü</a:t>
            </a:r>
            <a:endParaRPr lang="ru-RU" sz="2800" b="1" i="1" cap="none" spc="0" dirty="0">
              <a:ln w="0"/>
              <a:solidFill>
                <a:srgbClr val="6A2E1D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_Cey_FreeDom to Azer" panose="03060902050402020B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1992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F07FAA46-958A-4806-9BF9-60C6B404F5F1}"/>
              </a:ext>
            </a:extLst>
          </p:cNvPr>
          <p:cNvSpPr txBox="1"/>
          <p:nvPr/>
        </p:nvSpPr>
        <p:spPr>
          <a:xfrm>
            <a:off x="419100" y="5076468"/>
            <a:ext cx="73056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3"/>
              </a:rPr>
              <a:t>https://www.anl.az/down/meqale/az_muellimi/2025/aprel/945770(meqale).pdf</a:t>
            </a:r>
            <a:r>
              <a:rPr lang="az-Latn-AZ" dirty="0"/>
              <a:t> 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A94ED9C-D420-43FC-A641-81A181DBA2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699" y="94893"/>
            <a:ext cx="6822026" cy="4981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93767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F07FAA46-958A-4806-9BF9-60C6B404F5F1}"/>
              </a:ext>
            </a:extLst>
          </p:cNvPr>
          <p:cNvSpPr txBox="1"/>
          <p:nvPr/>
        </p:nvSpPr>
        <p:spPr>
          <a:xfrm>
            <a:off x="492919" y="5076468"/>
            <a:ext cx="72318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3"/>
              </a:rPr>
              <a:t>https://www.anl.az/down/meqale/xalqqazeti/2025/aprel/944834(meqale).pdf</a:t>
            </a:r>
            <a:r>
              <a:rPr lang="az-Latn-AZ" dirty="0"/>
              <a:t> 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ECD2998-D0B6-437F-B537-18D59D410E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799" y="162072"/>
            <a:ext cx="7419976" cy="47467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34505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F07FAA46-958A-4806-9BF9-60C6B404F5F1}"/>
              </a:ext>
            </a:extLst>
          </p:cNvPr>
          <p:cNvSpPr txBox="1"/>
          <p:nvPr/>
        </p:nvSpPr>
        <p:spPr>
          <a:xfrm>
            <a:off x="374650" y="5076468"/>
            <a:ext cx="72318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3"/>
              </a:rPr>
              <a:t>https://www.anl.az/down/meqale/azerbaycan/2025/may/946313(meqale).pdf</a:t>
            </a:r>
            <a:r>
              <a:rPr lang="az-Latn-AZ" dirty="0"/>
              <a:t>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CDE08A4-BB0B-48C3-A9B5-E85D61FDCD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919" y="132993"/>
            <a:ext cx="6748113" cy="4943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67649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F07FAA46-958A-4806-9BF9-60C6B404F5F1}"/>
              </a:ext>
            </a:extLst>
          </p:cNvPr>
          <p:cNvSpPr txBox="1"/>
          <p:nvPr/>
        </p:nvSpPr>
        <p:spPr>
          <a:xfrm>
            <a:off x="492919" y="5076468"/>
            <a:ext cx="72318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3"/>
              </a:rPr>
              <a:t>https://www.anl.az/down/meqale/respublika/2025/aprel/943801(meqale).pdf</a:t>
            </a:r>
            <a:r>
              <a:rPr lang="az-Latn-AZ" dirty="0"/>
              <a:t>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0E16A36-496C-4C61-8065-5B0E92A36B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5524" y="76201"/>
            <a:ext cx="6048375" cy="4838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590847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DF2A49B-03A3-43A1-9CC0-34DF740126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102" y="71675"/>
            <a:ext cx="6531323" cy="49184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61F9910-9461-43CA-A72D-B1C474846DBE}"/>
              </a:ext>
            </a:extLst>
          </p:cNvPr>
          <p:cNvSpPr txBox="1"/>
          <p:nvPr/>
        </p:nvSpPr>
        <p:spPr>
          <a:xfrm>
            <a:off x="594518" y="5159693"/>
            <a:ext cx="71770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4"/>
              </a:rPr>
              <a:t>https://www.anl.az/down/meqale/xalqqazeti/2025/aprel/944866(meqale).pdf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77716049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5916</TotalTime>
  <Words>132</Words>
  <Application>Microsoft Office PowerPoint</Application>
  <PresentationFormat>Произвольный</PresentationFormat>
  <Paragraphs>14</Paragraphs>
  <Slides>6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A_Cey_FreeDom to Azer</vt:lpstr>
      <vt:lpstr>Arial</vt:lpstr>
      <vt:lpstr>Calibri</vt:lpstr>
      <vt:lpstr>Corbel</vt:lpstr>
      <vt:lpstr>Gill Sans MT</vt:lpstr>
      <vt:lpstr>Посылка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Konul</dc:creator>
  <cp:lastModifiedBy>Konul</cp:lastModifiedBy>
  <cp:revision>876</cp:revision>
  <dcterms:created xsi:type="dcterms:W3CDTF">2024-03-27T12:34:00Z</dcterms:created>
  <dcterms:modified xsi:type="dcterms:W3CDTF">2025-06-20T10:47:06Z</dcterms:modified>
</cp:coreProperties>
</file>