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14"/>
  </p:notesMasterIdLst>
  <p:sldIdLst>
    <p:sldId id="409" r:id="rId2"/>
    <p:sldId id="415" r:id="rId3"/>
    <p:sldId id="417" r:id="rId4"/>
    <p:sldId id="410" r:id="rId5"/>
    <p:sldId id="411" r:id="rId6"/>
    <p:sldId id="412" r:id="rId7"/>
    <p:sldId id="413" r:id="rId8"/>
    <p:sldId id="414" r:id="rId9"/>
    <p:sldId id="418" r:id="rId10"/>
    <p:sldId id="416" r:id="rId11"/>
    <p:sldId id="419" r:id="rId12"/>
    <p:sldId id="420" r:id="rId13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A7C0"/>
    <a:srgbClr val="9C3E0F"/>
    <a:srgbClr val="411B05"/>
    <a:srgbClr val="943809"/>
    <a:srgbClr val="551C01"/>
    <a:srgbClr val="FFE628"/>
    <a:srgbClr val="FF9900"/>
    <a:srgbClr val="FC9B02"/>
    <a:srgbClr val="FFFF0D"/>
    <a:srgbClr val="FF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>
        <p:scale>
          <a:sx n="100" d="100"/>
          <a:sy n="100" d="100"/>
        </p:scale>
        <p:origin x="846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26.03.2025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784232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78976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114971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784887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71160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179402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03426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11128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10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649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004544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495451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26.03.2025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26.03.2025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26.03.2025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26.03.2025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26.03.2025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26.03.2025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26.03.2025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26.03.2025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://web2.anl.az:81/read/page.php?bibid=vtls00071917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nl.az/down/meqale/respublika/2024/aprel/885928(meqale).pdf" TargetMode="External"/><Relationship Id="rId4" Type="http://schemas.openxmlformats.org/officeDocument/2006/relationships/hyperlink" Target="https://www.anl.az/down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D1D38B-3F29-479F-861D-D23D9A3E5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8099425" cy="5829300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FA5ACA91-847D-48E3-A8ED-5A7F91755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50" y="152401"/>
            <a:ext cx="2954214" cy="44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763CF05-07B3-4791-AE43-A547A4156005}"/>
              </a:ext>
            </a:extLst>
          </p:cNvPr>
          <p:cNvSpPr/>
          <p:nvPr/>
        </p:nvSpPr>
        <p:spPr>
          <a:xfrm>
            <a:off x="0" y="38101"/>
            <a:ext cx="620077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Aprel döyüşləri</a:t>
            </a:r>
          </a:p>
          <a:p>
            <a:pPr algn="ctr"/>
            <a:r>
              <a:rPr lang="az-Latn-AZ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- Böyük zəfərin başlanğıcı</a:t>
            </a:r>
          </a:p>
        </p:txBody>
      </p:sp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A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9C4450D-795D-479C-A449-94F342366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57" y="330944"/>
            <a:ext cx="6874180" cy="5136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95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A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Şəkilin açıqlaması yoxdur.">
            <a:extLst>
              <a:ext uri="{FF2B5EF4-FFF2-40B4-BE49-F238E27FC236}">
                <a16:creationId xmlns:a16="http://schemas.microsoft.com/office/drawing/2014/main" id="{CE05944F-BBF5-4EB4-8F2B-5009A822C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5" y="290513"/>
            <a:ext cx="6619875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610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A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32E4FC-A135-45B8-B48D-5E9A92965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38" y="99237"/>
            <a:ext cx="3705338" cy="5156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30C8B4-9494-4214-BA4B-9582F2D2BCE0}"/>
              </a:ext>
            </a:extLst>
          </p:cNvPr>
          <p:cNvSpPr txBox="1"/>
          <p:nvPr/>
        </p:nvSpPr>
        <p:spPr>
          <a:xfrm>
            <a:off x="1094581" y="5328166"/>
            <a:ext cx="5910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http://web2.anl.az:81/read/page.php?bibid=vtls000719178</a:t>
            </a:r>
            <a:r>
              <a:rPr lang="az-Latn-AZ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DFBC63C-8938-443B-90C4-07E77E9DE3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0913" y="139481"/>
            <a:ext cx="3238612" cy="5116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2784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A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D30C8B4-9494-4214-BA4B-9582F2D2BCE0}"/>
              </a:ext>
            </a:extLst>
          </p:cNvPr>
          <p:cNvSpPr txBox="1"/>
          <p:nvPr/>
        </p:nvSpPr>
        <p:spPr>
          <a:xfrm>
            <a:off x="1094581" y="5115998"/>
            <a:ext cx="5910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solidFill>
                  <a:srgbClr val="002060"/>
                </a:solidFill>
              </a:rPr>
              <a:t>http://web2.anl.az:81/read/page.php?bibid=vtls000764045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1973D2-48D9-4ED2-9089-3596DAC06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36" y="423861"/>
            <a:ext cx="6551613" cy="4430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4942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A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D30C8B4-9494-4214-BA4B-9582F2D2BCE0}"/>
              </a:ext>
            </a:extLst>
          </p:cNvPr>
          <p:cNvSpPr txBox="1"/>
          <p:nvPr/>
        </p:nvSpPr>
        <p:spPr>
          <a:xfrm>
            <a:off x="1094581" y="5300663"/>
            <a:ext cx="5910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solidFill>
                  <a:srgbClr val="002060"/>
                </a:solidFill>
              </a:rPr>
              <a:t>http://web2.anl.az:81/read/page.php?bibid=vtls000746798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56F23D-F338-4B09-96C7-564B4B5E1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45" y="239194"/>
            <a:ext cx="3441655" cy="5061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F9A0C51-CD21-4D2B-9F5C-49389F020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426" y="239194"/>
            <a:ext cx="3598522" cy="5061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2375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A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D30C8B4-9494-4214-BA4B-9582F2D2BCE0}"/>
              </a:ext>
            </a:extLst>
          </p:cNvPr>
          <p:cNvSpPr txBox="1"/>
          <p:nvPr/>
        </p:nvSpPr>
        <p:spPr>
          <a:xfrm>
            <a:off x="1094581" y="5300663"/>
            <a:ext cx="5910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solidFill>
                  <a:srgbClr val="002060"/>
                </a:solidFill>
              </a:rPr>
              <a:t>http://web2.anl.az:81/read/page.php?bibid=vtls000746961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3C59D3-E1BF-4DF5-BF3A-BFE8D2677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58" y="239194"/>
            <a:ext cx="3431641" cy="5061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61671B-5EBD-4357-AAE0-408F9CBA7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9316" y="239194"/>
            <a:ext cx="3541751" cy="5061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8918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A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D30C8B4-9494-4214-BA4B-9582F2D2BCE0}"/>
              </a:ext>
            </a:extLst>
          </p:cNvPr>
          <p:cNvSpPr txBox="1"/>
          <p:nvPr/>
        </p:nvSpPr>
        <p:spPr>
          <a:xfrm>
            <a:off x="1094581" y="5300663"/>
            <a:ext cx="5910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solidFill>
                  <a:srgbClr val="002060"/>
                </a:solidFill>
              </a:rPr>
              <a:t>http://web2.anl.az:81/read/page.php?bibid=vtls000839930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1F737E-FE67-487C-AA82-3F4141516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284" y="90488"/>
            <a:ext cx="3552825" cy="5210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9306DF-C024-4EA5-BEE7-174DD6F75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9317" y="90488"/>
            <a:ext cx="3751822" cy="5210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2896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A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5F7FAE-D62C-4D8F-924B-C55C279D7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161925"/>
            <a:ext cx="6575425" cy="5016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0D2C24-0A96-45E0-95B7-A0813CBA9DE7}"/>
              </a:ext>
            </a:extLst>
          </p:cNvPr>
          <p:cNvSpPr txBox="1"/>
          <p:nvPr/>
        </p:nvSpPr>
        <p:spPr>
          <a:xfrm>
            <a:off x="418306" y="5193268"/>
            <a:ext cx="7262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https://www.anl.az/down/</a:t>
            </a:r>
            <a:r>
              <a:rPr lang="az-Latn-AZ" dirty="0">
                <a:solidFill>
                  <a:srgbClr val="00206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meqale/respublika/2024/aprel/885928(meqale).pdf</a:t>
            </a:r>
            <a:r>
              <a:rPr lang="az-Latn-AZ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1103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A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D30C8B4-9494-4214-BA4B-9582F2D2BCE0}"/>
              </a:ext>
            </a:extLst>
          </p:cNvPr>
          <p:cNvSpPr txBox="1"/>
          <p:nvPr/>
        </p:nvSpPr>
        <p:spPr>
          <a:xfrm>
            <a:off x="85724" y="5300663"/>
            <a:ext cx="75342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600" dirty="0">
                <a:solidFill>
                  <a:srgbClr val="002060"/>
                </a:solidFill>
              </a:rPr>
              <a:t>https://www.anl.az/down/meqale/azerbaycan/2024/aprel/886112(meqale).pdf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826962-1558-457C-A7B5-BBFD4B3B4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7" y="611716"/>
            <a:ext cx="6751638" cy="4501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4940F9-E717-474F-8DC8-AC8ADE5AC619}"/>
              </a:ext>
            </a:extLst>
          </p:cNvPr>
          <p:cNvSpPr txBox="1"/>
          <p:nvPr/>
        </p:nvSpPr>
        <p:spPr>
          <a:xfrm>
            <a:off x="676275" y="100695"/>
            <a:ext cx="6829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Aprel döyüşlərindən Vətən müharibəsinə...</a:t>
            </a:r>
          </a:p>
        </p:txBody>
      </p:sp>
    </p:spTree>
    <p:extLst>
      <p:ext uri="{BB962C8B-B14F-4D97-AF65-F5344CB8AC3E}">
        <p14:creationId xmlns:p14="http://schemas.microsoft.com/office/powerpoint/2010/main" val="27353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A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D2C24-0A96-45E0-95B7-A0813CBA9DE7}"/>
              </a:ext>
            </a:extLst>
          </p:cNvPr>
          <p:cNvSpPr txBox="1"/>
          <p:nvPr/>
        </p:nvSpPr>
        <p:spPr>
          <a:xfrm>
            <a:off x="418306" y="5193268"/>
            <a:ext cx="7262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solidFill>
                  <a:srgbClr val="002060"/>
                </a:solidFill>
              </a:rPr>
              <a:t>https://www.anl.az/down/meqale/azerbaycan/2024/aprel/886404(meqale).pdf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CDB304-7CEC-4C7F-99BE-C502439CD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" y="490537"/>
            <a:ext cx="7331075" cy="4400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7577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A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D2C24-0A96-45E0-95B7-A0813CBA9DE7}"/>
              </a:ext>
            </a:extLst>
          </p:cNvPr>
          <p:cNvSpPr txBox="1"/>
          <p:nvPr/>
        </p:nvSpPr>
        <p:spPr>
          <a:xfrm>
            <a:off x="418306" y="5193268"/>
            <a:ext cx="7262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solidFill>
                  <a:srgbClr val="002060"/>
                </a:solidFill>
              </a:rPr>
              <a:t>https://www.anl.az/down/meqale/azerbaycan/2024/aprel/885731(meqale).pdf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DCBE94-B8D1-494D-942A-1E6129145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7" y="161925"/>
            <a:ext cx="6737350" cy="5061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6181806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5839</TotalTime>
  <Words>210</Words>
  <Application>Microsoft Office PowerPoint</Application>
  <PresentationFormat>Произвольный</PresentationFormat>
  <Paragraphs>24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875</cp:revision>
  <dcterms:created xsi:type="dcterms:W3CDTF">2024-03-27T12:34:00Z</dcterms:created>
  <dcterms:modified xsi:type="dcterms:W3CDTF">2025-03-26T10:24:58Z</dcterms:modified>
</cp:coreProperties>
</file>