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2"/>
  </p:notesMasterIdLst>
  <p:sldIdLst>
    <p:sldId id="409" r:id="rId2"/>
    <p:sldId id="410" r:id="rId3"/>
    <p:sldId id="418" r:id="rId4"/>
    <p:sldId id="417" r:id="rId5"/>
    <p:sldId id="413" r:id="rId6"/>
    <p:sldId id="411" r:id="rId7"/>
    <p:sldId id="414" r:id="rId8"/>
    <p:sldId id="415" r:id="rId9"/>
    <p:sldId id="412" r:id="rId10"/>
    <p:sldId id="416" r:id="rId11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FDF"/>
    <a:srgbClr val="F47D97"/>
    <a:srgbClr val="9C3E0F"/>
    <a:srgbClr val="411B05"/>
    <a:srgbClr val="943809"/>
    <a:srgbClr val="551C01"/>
    <a:srgbClr val="FFE628"/>
    <a:srgbClr val="FF9900"/>
    <a:srgbClr val="FC9B02"/>
    <a:srgbClr val="FFF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954788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68783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54874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959538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582309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704723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363706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21511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59461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22.05.2025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525/2025/fevral/932118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5/aprel/943857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525/2025/fevral/932118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h_eliyev_kxqur_km/2024/01(meqale)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4/dekabr/925309(meqale)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millikx_mecmue/2024/01(meqale)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millikx_mecmue/2024/16(meqale)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millikx_mecmue/2024/11(meqale)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oktyabr/912552(meqale)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9A8C4-647B-4493-AEE1-B46776F5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6" y="0"/>
            <a:ext cx="8050113" cy="57245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689493-E49E-44FA-A9ED-32F4FAA5F2B8}"/>
              </a:ext>
            </a:extLst>
          </p:cNvPr>
          <p:cNvSpPr/>
          <p:nvPr/>
        </p:nvSpPr>
        <p:spPr>
          <a:xfrm>
            <a:off x="327870" y="4637360"/>
            <a:ext cx="30123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4800" b="1" i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F47D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1923-2025</a:t>
            </a:r>
            <a:endParaRPr lang="ru-RU" sz="4800" b="1" i="1" dirty="0">
              <a:ln w="13462">
                <a:solidFill>
                  <a:srgbClr val="0070C0"/>
                </a:solidFill>
                <a:prstDash val="solid"/>
              </a:ln>
              <a:solidFill>
                <a:srgbClr val="F47D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CC67B2D-ABE1-4AD8-B7F0-C36E284C4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01" y="439688"/>
            <a:ext cx="7266298" cy="484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910770-A172-4E54-9D70-EB4F2A283B0C}"/>
              </a:ext>
            </a:extLst>
          </p:cNvPr>
          <p:cNvSpPr txBox="1"/>
          <p:nvPr/>
        </p:nvSpPr>
        <p:spPr>
          <a:xfrm>
            <a:off x="624254" y="5284836"/>
            <a:ext cx="70007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hlinkClick r:id="rId4"/>
              </a:rPr>
              <a:t>https://www.anl.az/down/meqale/525/2025/fevral/932118.htm</a:t>
            </a:r>
            <a:r>
              <a:rPr lang="az-Latn-AZ" sz="16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D48A3-3810-4D09-8ADE-23F742B269C9}"/>
              </a:ext>
            </a:extLst>
          </p:cNvPr>
          <p:cNvSpPr txBox="1"/>
          <p:nvPr/>
        </p:nvSpPr>
        <p:spPr>
          <a:xfrm>
            <a:off x="2340512" y="0"/>
            <a:ext cx="404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“Konstitusiya və Suverenlik İli”</a:t>
            </a:r>
          </a:p>
        </p:txBody>
      </p:sp>
    </p:spTree>
    <p:extLst>
      <p:ext uri="{BB962C8B-B14F-4D97-AF65-F5344CB8AC3E}">
        <p14:creationId xmlns:p14="http://schemas.microsoft.com/office/powerpoint/2010/main" val="7867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910770-A172-4E54-9D70-EB4F2A283B0C}"/>
              </a:ext>
            </a:extLst>
          </p:cNvPr>
          <p:cNvSpPr txBox="1"/>
          <p:nvPr/>
        </p:nvSpPr>
        <p:spPr>
          <a:xfrm>
            <a:off x="624254" y="5284836"/>
            <a:ext cx="70007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hlinkClick r:id="rId3"/>
              </a:rPr>
              <a:t>https://www.anl.az/down/meqale/xalqqazeti/2025/aprel/943857(meqale).pdf</a:t>
            </a:r>
            <a:r>
              <a:rPr lang="az-Latn-AZ" sz="16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A2AC9D-3C9E-434E-98F0-5F75F8085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54" y="218941"/>
            <a:ext cx="6548510" cy="4846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386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910770-A172-4E54-9D70-EB4F2A283B0C}"/>
              </a:ext>
            </a:extLst>
          </p:cNvPr>
          <p:cNvSpPr txBox="1"/>
          <p:nvPr/>
        </p:nvSpPr>
        <p:spPr>
          <a:xfrm>
            <a:off x="624254" y="5284836"/>
            <a:ext cx="70007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hlinkClick r:id="rId3"/>
              </a:rPr>
              <a:t>https://www.anl.az/down/meqale/525/2025/fevral/932118.htm</a:t>
            </a:r>
            <a:r>
              <a:rPr lang="az-Latn-AZ" sz="16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D48A3-3810-4D09-8ADE-23F742B269C9}"/>
              </a:ext>
            </a:extLst>
          </p:cNvPr>
          <p:cNvSpPr txBox="1"/>
          <p:nvPr/>
        </p:nvSpPr>
        <p:spPr>
          <a:xfrm>
            <a:off x="474401" y="0"/>
            <a:ext cx="72662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Tacikistan və Azərbaycan Milli kitabxanaları arasında memorandum imzalanıb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B13750BE-163A-4A98-84F0-C4F8F2319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7" y="784127"/>
            <a:ext cx="6567951" cy="4374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331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0A007D4-741F-4318-9F3A-9E66013294F4}"/>
              </a:ext>
            </a:extLst>
          </p:cNvPr>
          <p:cNvSpPr txBox="1"/>
          <p:nvPr/>
        </p:nvSpPr>
        <p:spPr>
          <a:xfrm>
            <a:off x="531910" y="5355193"/>
            <a:ext cx="7035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400" dirty="0">
                <a:hlinkClick r:id="rId3"/>
              </a:rPr>
              <a:t>https://www.anl.az/down/meqale/h_eliyev_kxqur_km/2024/01(meqale).pdf</a:t>
            </a:r>
            <a:r>
              <a:rPr lang="az-Latn-AZ" sz="14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F733B7-8DDA-4AB3-86D2-94965EE8F919}"/>
              </a:ext>
            </a:extLst>
          </p:cNvPr>
          <p:cNvSpPr txBox="1"/>
          <p:nvPr/>
        </p:nvSpPr>
        <p:spPr>
          <a:xfrm>
            <a:off x="318256" y="61555"/>
            <a:ext cx="7462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Müstəqil Azərbaycanda kitabxana quruculuğunun banisi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BFAC85-47A7-422F-A956-92B2120B7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56" y="527538"/>
            <a:ext cx="7158722" cy="4822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2158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0A007D4-741F-4318-9F3A-9E66013294F4}"/>
              </a:ext>
            </a:extLst>
          </p:cNvPr>
          <p:cNvSpPr txBox="1"/>
          <p:nvPr/>
        </p:nvSpPr>
        <p:spPr>
          <a:xfrm>
            <a:off x="531910" y="5355193"/>
            <a:ext cx="7035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400" dirty="0">
                <a:hlinkClick r:id="rId3"/>
              </a:rPr>
              <a:t>https://www.anl.az/down/meqale/xalqqazeti/2024/dekabr/925309(meqale).pdf</a:t>
            </a:r>
            <a:r>
              <a:rPr lang="az-Latn-AZ" sz="1400" dirty="0"/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5F7CE1F-731F-45EF-B6CC-5F814D03B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87" y="267286"/>
            <a:ext cx="7488493" cy="4992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352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0A007D4-741F-4318-9F3A-9E66013294F4}"/>
              </a:ext>
            </a:extLst>
          </p:cNvPr>
          <p:cNvSpPr txBox="1"/>
          <p:nvPr/>
        </p:nvSpPr>
        <p:spPr>
          <a:xfrm>
            <a:off x="531910" y="5355193"/>
            <a:ext cx="7035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400" dirty="0">
                <a:hlinkClick r:id="rId3"/>
              </a:rPr>
              <a:t>https://www.anl.az/down/meqale/millikx_mecmue/2024/01(meqale).pdf</a:t>
            </a:r>
            <a:r>
              <a:rPr lang="az-Latn-AZ" sz="14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F733B7-8DDA-4AB3-86D2-94965EE8F919}"/>
              </a:ext>
            </a:extLst>
          </p:cNvPr>
          <p:cNvSpPr txBox="1"/>
          <p:nvPr/>
        </p:nvSpPr>
        <p:spPr>
          <a:xfrm>
            <a:off x="318256" y="61555"/>
            <a:ext cx="7462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 Milli Kitabxanasında elektron sənəd fondunun yaradılması və inkişafının əsas istiqamətləri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A1F0E93B-BF4F-41D0-85BB-7EC1C473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55" y="787791"/>
            <a:ext cx="6261066" cy="4382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046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0A007D4-741F-4318-9F3A-9E66013294F4}"/>
              </a:ext>
            </a:extLst>
          </p:cNvPr>
          <p:cNvSpPr txBox="1"/>
          <p:nvPr/>
        </p:nvSpPr>
        <p:spPr>
          <a:xfrm>
            <a:off x="531910" y="5355193"/>
            <a:ext cx="7035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400" dirty="0">
                <a:hlinkClick r:id="rId3"/>
              </a:rPr>
              <a:t>https://www.anl.az/down/meqale/millikx_mecmue/2024/16(meqale).pdf</a:t>
            </a:r>
            <a:r>
              <a:rPr lang="az-Latn-AZ" sz="14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F733B7-8DDA-4AB3-86D2-94965EE8F919}"/>
              </a:ext>
            </a:extLst>
          </p:cNvPr>
          <p:cNvSpPr txBox="1"/>
          <p:nvPr/>
        </p:nvSpPr>
        <p:spPr>
          <a:xfrm>
            <a:off x="318256" y="61555"/>
            <a:ext cx="7462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 Milli Kitabxanası beynəlxalq mədəni əlaqələr sistemində</a:t>
            </a:r>
          </a:p>
        </p:txBody>
      </p:sp>
      <p:pic>
        <p:nvPicPr>
          <p:cNvPr id="5122" name="Picture 2" descr="Azərbaycan Milli Kitabxanası — Vikipediya">
            <a:extLst>
              <a:ext uri="{FF2B5EF4-FFF2-40B4-BE49-F238E27FC236}">
                <a16:creationId xmlns:a16="http://schemas.microsoft.com/office/drawing/2014/main" id="{673DA3B4-923F-4C83-82DB-FAB365295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83" y="707886"/>
            <a:ext cx="6125234" cy="4593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176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0AE2392-DA0B-4B2A-A1FC-E14B19688440}"/>
              </a:ext>
            </a:extLst>
          </p:cNvPr>
          <p:cNvSpPr txBox="1"/>
          <p:nvPr/>
        </p:nvSpPr>
        <p:spPr>
          <a:xfrm>
            <a:off x="518745" y="56662"/>
            <a:ext cx="7035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 musiqi mədəniyyətimizin təbliğındə Azərbaycan Milli Kitabxanasının rolu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C544DE-A6F0-4213-88AA-BA63C3267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45" y="696497"/>
            <a:ext cx="6953250" cy="4648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0A007D4-741F-4318-9F3A-9E66013294F4}"/>
              </a:ext>
            </a:extLst>
          </p:cNvPr>
          <p:cNvSpPr txBox="1"/>
          <p:nvPr/>
        </p:nvSpPr>
        <p:spPr>
          <a:xfrm>
            <a:off x="531910" y="5355193"/>
            <a:ext cx="7035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400" dirty="0">
                <a:hlinkClick r:id="rId4"/>
              </a:rPr>
              <a:t>https://www.anl.az/down/meqale/millikx_mecmue/2024/11(meqale).pdf</a:t>
            </a:r>
            <a:r>
              <a:rPr lang="az-Latn-AZ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4925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0AE2392-DA0B-4B2A-A1FC-E14B19688440}"/>
              </a:ext>
            </a:extLst>
          </p:cNvPr>
          <p:cNvSpPr txBox="1"/>
          <p:nvPr/>
        </p:nvSpPr>
        <p:spPr>
          <a:xfrm>
            <a:off x="518745" y="56662"/>
            <a:ext cx="7035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 Kitabxanada "Macarıstan ədəbiyyatı guşəsi" açılıb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A007D4-741F-4318-9F3A-9E66013294F4}"/>
              </a:ext>
            </a:extLst>
          </p:cNvPr>
          <p:cNvSpPr txBox="1"/>
          <p:nvPr/>
        </p:nvSpPr>
        <p:spPr>
          <a:xfrm>
            <a:off x="531910" y="5355193"/>
            <a:ext cx="7035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400" dirty="0">
                <a:hlinkClick r:id="rId3"/>
              </a:rPr>
              <a:t>https://www.anl.az/down/meqale/azerbaycan/2024/oktyabr/912552(meqale).pdf</a:t>
            </a:r>
            <a:r>
              <a:rPr lang="az-Latn-AZ" sz="14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98C276-2BBE-4271-B834-69E21738F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08" y="503115"/>
            <a:ext cx="6707677" cy="4774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3350069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6069</TotalTime>
  <Words>259</Words>
  <Application>Microsoft Office PowerPoint</Application>
  <PresentationFormat>Произвольный</PresentationFormat>
  <Paragraphs>27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877</cp:revision>
  <dcterms:created xsi:type="dcterms:W3CDTF">2024-03-27T12:34:00Z</dcterms:created>
  <dcterms:modified xsi:type="dcterms:W3CDTF">2025-05-22T12:02:53Z</dcterms:modified>
</cp:coreProperties>
</file>