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8"/>
  </p:notesMasterIdLst>
  <p:sldIdLst>
    <p:sldId id="409" r:id="rId2"/>
    <p:sldId id="412" r:id="rId3"/>
    <p:sldId id="410" r:id="rId4"/>
    <p:sldId id="411" r:id="rId5"/>
    <p:sldId id="413" r:id="rId6"/>
    <p:sldId id="414" r:id="rId7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9887"/>
    <a:srgbClr val="411B05"/>
    <a:srgbClr val="4B080D"/>
    <a:srgbClr val="9C3E0F"/>
    <a:srgbClr val="943809"/>
    <a:srgbClr val="551C01"/>
    <a:srgbClr val="FFE628"/>
    <a:srgbClr val="FF9900"/>
    <a:srgbClr val="FC9B02"/>
    <a:srgbClr val="FF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2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702574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40898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05925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130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9887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17.12.2025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www.anl.az/down/meqale/ses/2025/aprel/943441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5/iyul/960229(meqale)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yeni_az/2025/yanvar/930437(meqale)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FD68CC-0466-417F-AAE1-8B24E46B9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9" y="101991"/>
            <a:ext cx="2467829" cy="90556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3A6C05-154B-4ED9-9292-F710AD22A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950" y="2090737"/>
            <a:ext cx="3057525" cy="1543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672C9A-AB15-41AE-A2C5-E6ACB8338542}"/>
              </a:ext>
            </a:extLst>
          </p:cNvPr>
          <p:cNvSpPr txBox="1"/>
          <p:nvPr/>
        </p:nvSpPr>
        <p:spPr>
          <a:xfrm>
            <a:off x="4255478" y="184275"/>
            <a:ext cx="3664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az-Latn-AZ" sz="1600" dirty="0">
                <a:latin typeface="Arial" panose="020B0604020202020204" pitchFamily="34" charset="0"/>
                <a:cs typeface="Arial" panose="020B0604020202020204" pitchFamily="34" charset="0"/>
              </a:rPr>
              <a:t>AZƏRBAYCAN </a:t>
            </a:r>
          </a:p>
          <a:p>
            <a:pPr lvl="4"/>
            <a:r>
              <a:rPr lang="az-Latn-AZ" sz="1600" dirty="0">
                <a:latin typeface="Arial" panose="020B0604020202020204" pitchFamily="34" charset="0"/>
                <a:cs typeface="Arial" panose="020B0604020202020204" pitchFamily="34" charset="0"/>
              </a:rPr>
              <a:t>MİLLİ </a:t>
            </a:r>
          </a:p>
          <a:p>
            <a:pPr lvl="4"/>
            <a:r>
              <a:rPr lang="az-Latn-AZ" sz="1600" dirty="0">
                <a:latin typeface="Arial" panose="020B0604020202020204" pitchFamily="34" charset="0"/>
                <a:cs typeface="Arial" panose="020B0604020202020204" pitchFamily="34" charset="0"/>
              </a:rPr>
              <a:t>KİTABXANASI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49E058-08A8-4AD1-A4CF-B5B3A04AC4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793" y="98550"/>
            <a:ext cx="1068477" cy="10635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19A419D-BED3-401B-8625-B74F29545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1862138"/>
            <a:ext cx="25527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DA2F3D-D07E-4668-94DB-F088FB1D58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A0B86D2-3E56-4AEC-B793-32ED1D6BA7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2271" y="233362"/>
            <a:ext cx="5401994" cy="396584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024E0F1-95D1-4703-9D55-C2CA3777A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447" y="2149349"/>
            <a:ext cx="3336705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6736BB8-955A-4549-85F3-DE52F23176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4546" y="305847"/>
            <a:ext cx="5217696" cy="200025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9285AD4-CCA0-4D43-BECE-263B11C9030A}"/>
              </a:ext>
            </a:extLst>
          </p:cNvPr>
          <p:cNvSpPr txBox="1"/>
          <p:nvPr/>
        </p:nvSpPr>
        <p:spPr>
          <a:xfrm>
            <a:off x="-796950" y="260078"/>
            <a:ext cx="3235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az-Latn-AZ" sz="1200" dirty="0">
                <a:latin typeface="Arial" panose="020B0604020202020204" pitchFamily="34" charset="0"/>
                <a:cs typeface="Arial" panose="020B0604020202020204" pitchFamily="34" charset="0"/>
              </a:rPr>
              <a:t>AZƏRBAYCAN </a:t>
            </a:r>
          </a:p>
          <a:p>
            <a:pPr lvl="4"/>
            <a:r>
              <a:rPr lang="az-Latn-AZ" sz="1200" dirty="0">
                <a:latin typeface="Arial" panose="020B0604020202020204" pitchFamily="34" charset="0"/>
                <a:cs typeface="Arial" panose="020B0604020202020204" pitchFamily="34" charset="0"/>
              </a:rPr>
              <a:t>MİLLİ </a:t>
            </a:r>
          </a:p>
          <a:p>
            <a:pPr lvl="4"/>
            <a:r>
              <a:rPr lang="az-Latn-AZ" sz="1200" dirty="0">
                <a:latin typeface="Arial" panose="020B0604020202020204" pitchFamily="34" charset="0"/>
                <a:cs typeface="Arial" panose="020B0604020202020204" pitchFamily="34" charset="0"/>
              </a:rPr>
              <a:t>KİTABXANASI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F1C1337-B977-488E-9D32-98260EA4C0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94" y="184275"/>
            <a:ext cx="725513" cy="72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05B2DE-8884-435E-855B-85EC8051C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65" y="389246"/>
            <a:ext cx="7642225" cy="430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D983DA-8B8B-4E1E-8A3C-CEDFEBFBAF8B}"/>
              </a:ext>
            </a:extLst>
          </p:cNvPr>
          <p:cNvSpPr txBox="1"/>
          <p:nvPr/>
        </p:nvSpPr>
        <p:spPr>
          <a:xfrm>
            <a:off x="905607" y="4895948"/>
            <a:ext cx="6627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https://www.anl.az/down/meqale/ses/2025/aprel/943441(meqale).pdf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AFBA97-D1C5-462B-86B8-CA96FCEC2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935" y="459245"/>
            <a:ext cx="3767871" cy="208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36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F52E61-B3BF-4EA0-B8CA-8A3541480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254" y="133644"/>
            <a:ext cx="5778240" cy="4656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29E108-A2FB-47F0-A1A7-04CA5FB3F947}"/>
              </a:ext>
            </a:extLst>
          </p:cNvPr>
          <p:cNvSpPr txBox="1"/>
          <p:nvPr/>
        </p:nvSpPr>
        <p:spPr>
          <a:xfrm>
            <a:off x="1090254" y="5057092"/>
            <a:ext cx="6430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https://www.anl.az/down/meqale/ses/2025/iyul/960229(meqale).pdf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0F6D32-5934-4568-BB49-D5916D754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196" y="189914"/>
            <a:ext cx="6556226" cy="4735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424A11-4A01-4B87-9D99-DDC75F74AD6E}"/>
              </a:ext>
            </a:extLst>
          </p:cNvPr>
          <p:cNvSpPr txBox="1"/>
          <p:nvPr/>
        </p:nvSpPr>
        <p:spPr>
          <a:xfrm>
            <a:off x="536694" y="5165279"/>
            <a:ext cx="7227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https://www.anl.az/down/meqale/yeni_az/2025/yanvar/930437(meqale).pdf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497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705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233097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5812</TotalTime>
  <Words>83</Words>
  <Application>Microsoft Office PowerPoint</Application>
  <PresentationFormat>Произвольный</PresentationFormat>
  <Paragraphs>15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879</cp:revision>
  <dcterms:created xsi:type="dcterms:W3CDTF">2024-03-27T12:34:00Z</dcterms:created>
  <dcterms:modified xsi:type="dcterms:W3CDTF">2025-12-17T12:37:16Z</dcterms:modified>
</cp:coreProperties>
</file>