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6"/>
  </p:notesMasterIdLst>
  <p:sldIdLst>
    <p:sldId id="410" r:id="rId2"/>
    <p:sldId id="411" r:id="rId3"/>
    <p:sldId id="412" r:id="rId4"/>
    <p:sldId id="413" r:id="rId5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C8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36" d="100"/>
          <a:sy n="136" d="100"/>
        </p:scale>
        <p:origin x="10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4275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516657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3648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12.08.2025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l.az/down/meqale/edebiyyat/2022/mart/786095.htm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eb2.anl.az:81/read/page.php?bibid=vtls0002580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5D9D62-02FF-450B-9128-071C92D37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2" y="104355"/>
            <a:ext cx="4461320" cy="5515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13122D-17B8-41D9-B108-2012E1892528}"/>
              </a:ext>
            </a:extLst>
          </p:cNvPr>
          <p:cNvSpPr txBox="1"/>
          <p:nvPr/>
        </p:nvSpPr>
        <p:spPr>
          <a:xfrm>
            <a:off x="4817332" y="1109562"/>
            <a:ext cx="3137096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i="1" dirty="0" err="1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Akademik</a:t>
            </a:r>
            <a:r>
              <a:rPr lang="en-US" sz="4400" b="1" i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4400" b="1" i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i="1" dirty="0" err="1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Bəkir</a:t>
            </a:r>
            <a:r>
              <a:rPr lang="en-US" sz="4400" b="1" i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 err="1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Nəbiyev</a:t>
            </a:r>
            <a:r>
              <a:rPr lang="en-US" sz="4400" b="1" i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4400" b="1" i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i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95 </a:t>
            </a:r>
            <a:endParaRPr lang="az-Latn-AZ" sz="4400" b="1" i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A2E5C7-371C-495E-913E-415260745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599" y="204000"/>
            <a:ext cx="2467829" cy="90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4C412C-C3E1-482B-B3D1-74F89387C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1" y="348654"/>
            <a:ext cx="3655771" cy="5027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F22329-66DE-4B06-8936-6B7F74DDD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64" y="348654"/>
            <a:ext cx="3724731" cy="496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3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6C82E9-6814-4283-91C3-C5473C0613FE}"/>
              </a:ext>
            </a:extLst>
          </p:cNvPr>
          <p:cNvSpPr txBox="1"/>
          <p:nvPr/>
        </p:nvSpPr>
        <p:spPr>
          <a:xfrm>
            <a:off x="745586" y="68552"/>
            <a:ext cx="6907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Akademikin elmimizə son töhfəsi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21315D-528F-4203-A516-9C19123D2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92" y="643203"/>
            <a:ext cx="3610372" cy="4540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5A4A392-D653-4493-B774-3DADE0EF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14" y="643203"/>
            <a:ext cx="1519941" cy="2155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95DADBD-7506-4BB9-B13C-B2BD24EE5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146">
            <a:off x="6152309" y="3166915"/>
            <a:ext cx="1390344" cy="1965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47B379E-791D-41C1-9F96-2B043C9BA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6722">
            <a:off x="4797319" y="3168016"/>
            <a:ext cx="1352422" cy="190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316A0B-074D-4AE7-B16B-927A2DE61D73}"/>
              </a:ext>
            </a:extLst>
          </p:cNvPr>
          <p:cNvSpPr txBox="1"/>
          <p:nvPr/>
        </p:nvSpPr>
        <p:spPr>
          <a:xfrm>
            <a:off x="834370" y="5258112"/>
            <a:ext cx="65613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5"/>
              </a:rPr>
              <a:t>https://www.anl.az/down/meqale/edebiyyat/2022/mart/786095.htm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548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5A4A392-D653-4493-B774-3DADE0EF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03" y="502432"/>
            <a:ext cx="3327642" cy="4612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41A43F-821B-42CA-9C60-3C3003657B41}"/>
              </a:ext>
            </a:extLst>
          </p:cNvPr>
          <p:cNvSpPr txBox="1"/>
          <p:nvPr/>
        </p:nvSpPr>
        <p:spPr>
          <a:xfrm>
            <a:off x="1341705" y="5155566"/>
            <a:ext cx="5544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http://web2.anl.az:81/read/page.php?bibid=vtls000258013</a:t>
            </a:r>
            <a:r>
              <a:rPr lang="az-Latn-AZ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CF9185-016E-405F-96D1-6B6784BC7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240" y="502431"/>
            <a:ext cx="3564141" cy="4612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697307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5855</TotalTime>
  <Words>53</Words>
  <Application>Microsoft Office PowerPoint</Application>
  <PresentationFormat>Произвольный</PresentationFormat>
  <Paragraphs>10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874</cp:revision>
  <dcterms:created xsi:type="dcterms:W3CDTF">2024-03-27T12:34:00Z</dcterms:created>
  <dcterms:modified xsi:type="dcterms:W3CDTF">2025-08-12T14:57:54Z</dcterms:modified>
</cp:coreProperties>
</file>