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7"/>
  </p:notesMasterIdLst>
  <p:sldIdLst>
    <p:sldId id="409" r:id="rId2"/>
    <p:sldId id="410" r:id="rId3"/>
    <p:sldId id="413" r:id="rId4"/>
    <p:sldId id="411" r:id="rId5"/>
    <p:sldId id="412" r:id="rId6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D6C8"/>
    <a:srgbClr val="4E331D"/>
    <a:srgbClr val="E4D0B5"/>
    <a:srgbClr val="EBE3D0"/>
    <a:srgbClr val="9C3E0F"/>
    <a:srgbClr val="411B05"/>
    <a:srgbClr val="943809"/>
    <a:srgbClr val="551C01"/>
    <a:srgbClr val="FFE628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>
        <p:scale>
          <a:sx n="125" d="100"/>
          <a:sy n="125" d="100"/>
        </p:scale>
        <p:origin x="135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23.08.2025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218641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33873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33822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23.08.2025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23.08.2025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23.08.2025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23.08.2025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23.08.2025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23.08.2025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23.08.2025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23.08.2025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23.08.2025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23.08.2025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23.08.2025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6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23.08.2025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respublika/2025/may/948806(meqale)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xalqqazeti/2025/iyun/954840(meqale)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xalqqazeti/2025/may/948240(meqale)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iyun/954666(meqale)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21F539-9130-4104-B0D2-650C25CD7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236" y="0"/>
            <a:ext cx="2193924" cy="8050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7DC97A-E319-4CD0-9FF1-EDB26A2D4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6" y="-68581"/>
            <a:ext cx="8099424" cy="57245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E38DF4-D7C0-4829-A623-0F4298493E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186" y="-2"/>
            <a:ext cx="2193926" cy="8050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359A43A-8476-4099-AD33-B42BFD3E7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6647" y="3808095"/>
            <a:ext cx="1162050" cy="48577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99F811B-5144-4C7F-AF56-6420E078F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247" y="160020"/>
            <a:ext cx="7298930" cy="511165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DA8CCA2-8CBB-4524-B270-88935232A29E}"/>
              </a:ext>
            </a:extLst>
          </p:cNvPr>
          <p:cNvSpPr txBox="1"/>
          <p:nvPr/>
        </p:nvSpPr>
        <p:spPr>
          <a:xfrm>
            <a:off x="638174" y="5241339"/>
            <a:ext cx="7298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https://www.anl.az/down/meqale/respublika/2025/may/948806(meqale).pdf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376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DAEF06-CFA1-48B7-B07F-56FE3A23F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" y="222974"/>
            <a:ext cx="6653460" cy="505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4FD6D6-080A-411C-9B0F-FD18ACEA5CA2}"/>
              </a:ext>
            </a:extLst>
          </p:cNvPr>
          <p:cNvSpPr txBox="1"/>
          <p:nvPr/>
        </p:nvSpPr>
        <p:spPr>
          <a:xfrm>
            <a:off x="677545" y="5274945"/>
            <a:ext cx="7421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https://www.anl.az/down/meqale/xalqqazeti/2025/iyun/954840(meqale).pdf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8978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E61C45-DAE3-483F-9CF6-69FFF5092CDF}"/>
              </a:ext>
            </a:extLst>
          </p:cNvPr>
          <p:cNvSpPr txBox="1"/>
          <p:nvPr/>
        </p:nvSpPr>
        <p:spPr>
          <a:xfrm>
            <a:off x="661034" y="5189905"/>
            <a:ext cx="7027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https://www.anl.az/down/meqale/xalqqazeti/2025/may/948240(meqale).pdf</a:t>
            </a:r>
            <a:r>
              <a:rPr lang="az-Latn-AZ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1C7C13-8C43-4C21-8F7F-0150C8F7EF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490" y="67360"/>
            <a:ext cx="6277901" cy="5122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9693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B6275A-1816-4074-957E-603BC1CD5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754" y="236220"/>
            <a:ext cx="6519791" cy="4909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D007D8-CB45-4D91-9F6C-9F4136ED2223}"/>
              </a:ext>
            </a:extLst>
          </p:cNvPr>
          <p:cNvSpPr txBox="1"/>
          <p:nvPr/>
        </p:nvSpPr>
        <p:spPr>
          <a:xfrm>
            <a:off x="478154" y="5165139"/>
            <a:ext cx="7263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https://www.anl.az/down/meqale/azerbaycan/2025/iyun/954666(meqale).pdf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4804664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5810</TotalTime>
  <Words>97</Words>
  <Application>Microsoft Office PowerPoint</Application>
  <PresentationFormat>Произвольный</PresentationFormat>
  <Paragraphs>9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869</cp:revision>
  <dcterms:created xsi:type="dcterms:W3CDTF">2024-03-27T12:34:00Z</dcterms:created>
  <dcterms:modified xsi:type="dcterms:W3CDTF">2025-08-23T13:36:25Z</dcterms:modified>
</cp:coreProperties>
</file>