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4"/>
  </p:notesMasterIdLst>
  <p:sldIdLst>
    <p:sldId id="409" r:id="rId2"/>
    <p:sldId id="410" r:id="rId3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3E0F"/>
    <a:srgbClr val="411B05"/>
    <a:srgbClr val="943809"/>
    <a:srgbClr val="551C01"/>
    <a:srgbClr val="FFE628"/>
    <a:srgbClr val="FF9900"/>
    <a:srgbClr val="FC9B02"/>
    <a:srgbClr val="FFFF0D"/>
    <a:srgbClr val="FFFFD0"/>
    <a:srgbClr val="FEA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114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29.10.2025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aprel/944438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yraq mənliyimdir, bayraq kimliyim - Ən gözəl bayraq şeirləri">
            <a:extLst>
              <a:ext uri="{FF2B5EF4-FFF2-40B4-BE49-F238E27FC236}">
                <a16:creationId xmlns:a16="http://schemas.microsoft.com/office/drawing/2014/main" id="{D9E5E59F-CBAE-4B07-9D67-3BCEB8804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4380" y="-1"/>
            <a:ext cx="8853806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175" y="106581"/>
            <a:ext cx="2755070" cy="101096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8CCCB6-3B68-4D69-A30D-D43994B4DD6F}"/>
              </a:ext>
            </a:extLst>
          </p:cNvPr>
          <p:cNvSpPr/>
          <p:nvPr/>
        </p:nvSpPr>
        <p:spPr>
          <a:xfrm>
            <a:off x="601980" y="3098540"/>
            <a:ext cx="7308412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noyabr</a:t>
            </a:r>
            <a:endParaRPr lang="az-Latn-AZ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Respublikası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z-Latn-AZ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Dövlət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Bayrağı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Günü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CB78C7-20ED-485B-948A-6113C1862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92" y="104775"/>
            <a:ext cx="7206839" cy="5066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A2768B-F757-45CD-91D0-9CB9162BAE3D}"/>
              </a:ext>
            </a:extLst>
          </p:cNvPr>
          <p:cNvSpPr txBox="1"/>
          <p:nvPr/>
        </p:nvSpPr>
        <p:spPr>
          <a:xfrm>
            <a:off x="446088" y="5171453"/>
            <a:ext cx="76533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https://www.anl.az/down/meqale/azerbaycan/2025/aprel/944438(meqale).pdf</a:t>
            </a:r>
            <a:r>
              <a:rPr lang="az-Latn-AZ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5815</TotalTime>
  <Words>32</Words>
  <Application>Microsoft Office PowerPoint</Application>
  <PresentationFormat>Произвольный</PresentationFormat>
  <Paragraphs>6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872</cp:revision>
  <dcterms:created xsi:type="dcterms:W3CDTF">2024-03-27T12:34:00Z</dcterms:created>
  <dcterms:modified xsi:type="dcterms:W3CDTF">2025-10-29T10:49:22Z</dcterms:modified>
</cp:coreProperties>
</file>