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6"/>
  </p:notesMasterIdLst>
  <p:sldIdLst>
    <p:sldId id="410" r:id="rId2"/>
    <p:sldId id="413" r:id="rId3"/>
    <p:sldId id="411" r:id="rId4"/>
    <p:sldId id="412" r:id="rId5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1D1"/>
    <a:srgbClr val="005CA9"/>
    <a:srgbClr val="0E25AE"/>
    <a:srgbClr val="0900BC"/>
    <a:srgbClr val="05014B"/>
    <a:srgbClr val="0006B2"/>
    <a:srgbClr val="0021F4"/>
    <a:srgbClr val="010078"/>
    <a:srgbClr val="004A82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>
        <p:scale>
          <a:sx n="75" d="100"/>
          <a:sy n="75" d="100"/>
        </p:scale>
        <p:origin x="384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00450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7880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086583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8667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D1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4/fevral/915701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respublika/2022/iyun/801543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D875A0-0813-4DDE-B212-2B8B7C99B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8183" y="469770"/>
            <a:ext cx="3845302" cy="454393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956F18-F32D-4B48-B0A5-AA774CF4F6C3}"/>
              </a:ext>
            </a:extLst>
          </p:cNvPr>
          <p:cNvSpPr/>
          <p:nvPr/>
        </p:nvSpPr>
        <p:spPr>
          <a:xfrm>
            <a:off x="0" y="1"/>
            <a:ext cx="9161519" cy="6857999"/>
          </a:xfrm>
          <a:prstGeom prst="rect">
            <a:avLst/>
          </a:prstGeom>
          <a:solidFill>
            <a:schemeClr val="lt1">
              <a:alpha val="53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z-Latn-AZ" dirty="0"/>
          </a:p>
        </p:txBody>
      </p:sp>
      <p:pic>
        <p:nvPicPr>
          <p:cNvPr id="20486" name="Picture 6">
            <a:extLst>
              <a:ext uri="{FF2B5EF4-FFF2-40B4-BE49-F238E27FC236}">
                <a16:creationId xmlns:a16="http://schemas.microsoft.com/office/drawing/2014/main" id="{D0B47178-4303-4985-8D2E-2665F8C63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38" y="170888"/>
            <a:ext cx="3089166" cy="58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85FE2A-0A4A-4ACB-8893-F05426A7A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70" y="85445"/>
            <a:ext cx="4964230" cy="6687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85C7DA-2B3A-428F-A71D-6E6385688B50}"/>
              </a:ext>
            </a:extLst>
          </p:cNvPr>
          <p:cNvSpPr/>
          <p:nvPr/>
        </p:nvSpPr>
        <p:spPr>
          <a:xfrm>
            <a:off x="165638" y="3263490"/>
            <a:ext cx="496423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rgbClr val="210C04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Böyük</a:t>
            </a:r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en-US" sz="5400" b="1" dirty="0" err="1">
                <a:ln w="12700">
                  <a:solidFill>
                    <a:srgbClr val="210C04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qəzəl</a:t>
            </a:r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r>
              <a:rPr lang="en-US" sz="5400" b="1" dirty="0" err="1">
                <a:ln w="12700">
                  <a:solidFill>
                    <a:srgbClr val="210C04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ustadı</a:t>
            </a:r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</a:t>
            </a:r>
            <a:endParaRPr lang="az-Latn-AZ" sz="5400" b="1" dirty="0">
              <a:ln w="12700">
                <a:solidFill>
                  <a:srgbClr val="210C04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_Cey_VETEN" panose="04040805060302020703" pitchFamily="82" charset="0"/>
              <a:ea typeface="MS Mincho" panose="02020609040205080304" pitchFamily="49" charset="-128"/>
            </a:endParaRPr>
          </a:p>
          <a:p>
            <a:pPr algn="ctr"/>
            <a:r>
              <a:rPr lang="en-US" sz="5400" b="1" dirty="0" err="1">
                <a:ln w="12700">
                  <a:solidFill>
                    <a:srgbClr val="210C04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Əlağa</a:t>
            </a:r>
            <a:r>
              <a:rPr lang="en-US" sz="5400" b="1" dirty="0">
                <a:ln w="12700">
                  <a:solidFill>
                    <a:srgbClr val="210C04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_Cey_VETEN" panose="04040805060302020703" pitchFamily="82" charset="0"/>
                <a:ea typeface="MS Mincho" panose="02020609040205080304" pitchFamily="49" charset="-128"/>
              </a:rPr>
              <a:t> Vahid</a:t>
            </a:r>
            <a:endParaRPr lang="ru-RU" sz="5400" b="1" dirty="0">
              <a:ln w="12700">
                <a:solidFill>
                  <a:srgbClr val="210C04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_Cey_VETEN" panose="04040805060302020703" pitchFamily="82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461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F03402-C5CA-4DBE-B7DE-6EA213665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86" y="501648"/>
            <a:ext cx="4187825" cy="53530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CBFC59-350C-4BDD-B401-9E97E3BEB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501648"/>
            <a:ext cx="3989388" cy="535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02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9CC01A-BC6A-4B52-8D6B-9B07E88D3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62" y="565150"/>
            <a:ext cx="8864600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F8FBCF7-727B-432F-8C71-1A3BB494E7FD}"/>
              </a:ext>
            </a:extLst>
          </p:cNvPr>
          <p:cNvSpPr txBox="1"/>
          <p:nvPr/>
        </p:nvSpPr>
        <p:spPr>
          <a:xfrm>
            <a:off x="1104900" y="6305034"/>
            <a:ext cx="6918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https://www.anl.az/down/meqale/respublika/2024/fevral/915701.htm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6594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9CDA844-7F47-49B3-AA4C-C061EA530D49}"/>
              </a:ext>
            </a:extLst>
          </p:cNvPr>
          <p:cNvSpPr txBox="1"/>
          <p:nvPr/>
        </p:nvSpPr>
        <p:spPr>
          <a:xfrm>
            <a:off x="1104900" y="183634"/>
            <a:ext cx="7924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Vahid, sorma Vətən nədən yaxşıdır...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8FBCF7-727B-432F-8C71-1A3BB494E7FD}"/>
              </a:ext>
            </a:extLst>
          </p:cNvPr>
          <p:cNvSpPr txBox="1"/>
          <p:nvPr/>
        </p:nvSpPr>
        <p:spPr>
          <a:xfrm>
            <a:off x="1104900" y="6305034"/>
            <a:ext cx="6918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https://www.anl.az/down/meqale/respublika/2022/iyun/801543.htm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CC6419-19FB-4B04-9D9F-80BB84724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87" y="944562"/>
            <a:ext cx="7085013" cy="5110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1836045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5055</TotalTime>
  <Words>58</Words>
  <Application>Microsoft Office PowerPoint</Application>
  <PresentationFormat>Лист Letter (8,5x11")</PresentationFormat>
  <Paragraphs>9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A_Cey_VETEN</vt:lpstr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763</cp:revision>
  <dcterms:created xsi:type="dcterms:W3CDTF">2024-03-27T12:34:00Z</dcterms:created>
  <dcterms:modified xsi:type="dcterms:W3CDTF">2025-02-04T10:57:35Z</dcterms:modified>
</cp:coreProperties>
</file>