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6"/>
  </p:notesMasterIdLst>
  <p:sldIdLst>
    <p:sldId id="410" r:id="rId2"/>
    <p:sldId id="413" r:id="rId3"/>
    <p:sldId id="412" r:id="rId4"/>
    <p:sldId id="414" r:id="rId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7E0C"/>
    <a:srgbClr val="210C04"/>
    <a:srgbClr val="BF860B"/>
    <a:srgbClr val="B8800B"/>
    <a:srgbClr val="2F1702"/>
    <a:srgbClr val="E3DAD2"/>
    <a:srgbClr val="004A82"/>
    <a:srgbClr val="BFBFBF"/>
    <a:srgbClr val="005CA9"/>
    <a:srgbClr val="0E2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28178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56961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594684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576304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A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l.az/down/meqale/azerbaycan/2020/fevral/705212.htm" TargetMode="Externa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kredo/2022/dekabr/828865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r_kifim/2021/may/793301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A06A22-346D-4AD4-AC72-036E1D428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9197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A6D830-DC2E-47D7-99F2-18657C0F9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941" y="6010275"/>
            <a:ext cx="1828800" cy="8477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0A6BB3-0CD8-43A9-9D4A-EB2CB140C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941" y="5162550"/>
            <a:ext cx="1828800" cy="8477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97D38B-AC65-40FD-ACE8-3EF51BDFF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941" y="4314825"/>
            <a:ext cx="1828800" cy="8477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58227D1-3CE0-453D-A520-358B10356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907" y="3430225"/>
            <a:ext cx="1828800" cy="8477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299843-0DCB-4756-86CC-F3BAC50A5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941" y="2706687"/>
            <a:ext cx="1828800" cy="8477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10AE384-0818-4A93-A852-BCE2D8E6D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941" y="1982959"/>
            <a:ext cx="1828800" cy="8477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812C7EE-6A93-4D46-88A1-AF64B551C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8" y="2830684"/>
            <a:ext cx="1633156" cy="407725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2157F65-E5F6-46B7-9B2C-4EEFF8EF1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2274" y="987658"/>
            <a:ext cx="2371725" cy="14954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EDC2A44-E2EE-47C0-AF4B-FE26ADDE9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548" y="1027462"/>
            <a:ext cx="2371725" cy="149542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9741066-1DED-49E3-B743-62D995CB8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7337" y="1107070"/>
            <a:ext cx="2371725" cy="149542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398C8D3-8E25-470A-B3CE-3780C5662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0" y="81991"/>
            <a:ext cx="1924050" cy="189547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1E7B188-DD69-4D79-9FE8-9DA123C54D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0341" y="-1"/>
            <a:ext cx="1924050" cy="189547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46B95A6-AE37-4D25-AD2C-5B1509A310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3643" y="3236"/>
            <a:ext cx="1924050" cy="189547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4BDBD2D-07F3-4FDE-AD35-B039BC4E9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4266" y="0"/>
            <a:ext cx="1924050" cy="1895475"/>
          </a:xfrm>
          <a:prstGeom prst="rect">
            <a:avLst/>
          </a:prstGeom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D0B47178-4303-4985-8D2E-2665F8C6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5" y="135682"/>
            <a:ext cx="3103122" cy="59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959967-18C0-4897-BB27-27B2AEA575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8" y="3246615"/>
            <a:ext cx="5077442" cy="320187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294ADA5-38AB-40CF-8986-AE9589C465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850" y="804243"/>
            <a:ext cx="3683877" cy="536620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rnd">
            <a:solidFill>
              <a:srgbClr val="B87E0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E652EA4-356E-4CEB-A3DF-0A2817CE9E93}"/>
              </a:ext>
            </a:extLst>
          </p:cNvPr>
          <p:cNvSpPr txBox="1"/>
          <p:nvPr/>
        </p:nvSpPr>
        <p:spPr>
          <a:xfrm>
            <a:off x="105684" y="687551"/>
            <a:ext cx="488275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Əməkdar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5400" b="1" dirty="0">
              <a:ln w="12700">
                <a:solidFill>
                  <a:srgbClr val="210C04"/>
                </a:solidFill>
                <a:prstDash val="solid"/>
              </a:ln>
              <a:solidFill>
                <a:srgbClr val="BF860B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elm </a:t>
            </a:r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xadimi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5400" b="1" dirty="0">
              <a:ln w="12700">
                <a:solidFill>
                  <a:srgbClr val="210C04"/>
                </a:solidFill>
                <a:prstDash val="solid"/>
              </a:ln>
              <a:solidFill>
                <a:srgbClr val="BF860B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Əziz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Mirəhmədov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rgbClr val="BF860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5400" b="1" dirty="0">
              <a:ln w="12700">
                <a:solidFill>
                  <a:srgbClr val="210C04"/>
                </a:solidFill>
                <a:prstDash val="solid"/>
              </a:ln>
              <a:solidFill>
                <a:srgbClr val="BF860B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_Cey_VETEN" panose="040408050603020207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6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477886-7424-4C35-8B19-B22B0460901F}"/>
              </a:ext>
            </a:extLst>
          </p:cNvPr>
          <p:cNvSpPr/>
          <p:nvPr/>
        </p:nvSpPr>
        <p:spPr>
          <a:xfrm>
            <a:off x="177800" y="124778"/>
            <a:ext cx="4533900" cy="61574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z-Latn-AZ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368AC3-3F7A-4B1C-9B4C-28142B55B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912" y="1254955"/>
            <a:ext cx="5677785" cy="44866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790785-B1AA-4503-AF0E-D8F7E946E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255" y="172095"/>
            <a:ext cx="1229916" cy="1072506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DE3F42-5868-4603-8A5A-2FFC5B46A37E}"/>
              </a:ext>
            </a:extLst>
          </p:cNvPr>
          <p:cNvSpPr txBox="1"/>
          <p:nvPr/>
        </p:nvSpPr>
        <p:spPr>
          <a:xfrm>
            <a:off x="343609" y="1089138"/>
            <a:ext cx="382199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az-Latn-AZ" sz="2000" b="1" dirty="0">
              <a:solidFill>
                <a:srgbClr val="012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z-Latn-AZ" sz="2000" b="1" dirty="0">
                <a:solidFill>
                  <a:srgbClr val="012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Əziz Mirəhmədovun 100 illik yubileyinin qeyd edilməsi haqqında </a:t>
            </a:r>
          </a:p>
          <a:p>
            <a:pPr algn="ctr"/>
            <a:r>
              <a:rPr lang="az-Latn-AZ" sz="2000" b="1" dirty="0">
                <a:solidFill>
                  <a:srgbClr val="012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 Respublikası Prezidentinin Sərəncamı</a:t>
            </a:r>
          </a:p>
          <a:p>
            <a:pPr algn="ctr"/>
            <a:endParaRPr lang="az-Latn-AZ" sz="2000" b="1" dirty="0">
              <a:solidFill>
                <a:srgbClr val="012F3F"/>
              </a:solidFill>
              <a:latin typeface="Roboto Condensed" panose="02000000000000000000" pitchFamily="2" charset="0"/>
            </a:endParaRPr>
          </a:p>
          <a:p>
            <a:r>
              <a:rPr lang="az-Latn-AZ" sz="2000" dirty="0">
                <a:solidFill>
                  <a:srgbClr val="012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az-Latn-AZ" sz="2000" dirty="0">
              <a:solidFill>
                <a:srgbClr val="012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z-Latn-AZ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İlham Əliyev</a:t>
            </a:r>
          </a:p>
          <a:p>
            <a:pPr algn="r"/>
            <a:r>
              <a:rPr lang="az-Latn-AZ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Azərbaycan Respublikasının Prezidenti</a:t>
            </a:r>
          </a:p>
          <a:p>
            <a:endParaRPr lang="az-Latn-AZ" sz="2000" dirty="0">
              <a:solidFill>
                <a:srgbClr val="012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z-Latn-AZ" sz="2000" dirty="0">
                <a:solidFill>
                  <a:srgbClr val="012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Bakı şəhəri, 28 fevral 2020-ci il.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197B98-6177-466E-BBEB-F49349F9808E}"/>
              </a:ext>
            </a:extLst>
          </p:cNvPr>
          <p:cNvSpPr txBox="1"/>
          <p:nvPr/>
        </p:nvSpPr>
        <p:spPr>
          <a:xfrm>
            <a:off x="1025156" y="6282270"/>
            <a:ext cx="7093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5"/>
              </a:rPr>
              <a:t>https://www.anl.az/down/meqale/azerbaycan/2020/fevral/705212.htm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5226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1812D27C-40EA-418E-8970-5E1A3B56D942}"/>
              </a:ext>
            </a:extLst>
          </p:cNvPr>
          <p:cNvSpPr txBox="1"/>
          <p:nvPr/>
        </p:nvSpPr>
        <p:spPr>
          <a:xfrm>
            <a:off x="1936750" y="247134"/>
            <a:ext cx="52705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 ondan öyrəndik, ona oxşadıq...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33B7FB-77C6-4A97-B156-530077286115}"/>
              </a:ext>
            </a:extLst>
          </p:cNvPr>
          <p:cNvSpPr txBox="1"/>
          <p:nvPr/>
        </p:nvSpPr>
        <p:spPr>
          <a:xfrm>
            <a:off x="869950" y="6241534"/>
            <a:ext cx="740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https://www.anl.az/down/meqale/kredo/2022/dekabr/828865(meqale).pdf</a:t>
            </a:r>
            <a:r>
              <a:rPr lang="az-Latn-AZ" dirty="0"/>
              <a:t> </a:t>
            </a:r>
          </a:p>
        </p:txBody>
      </p:sp>
      <p:pic>
        <p:nvPicPr>
          <p:cNvPr id="3082" name="Picture 10">
            <a:extLst>
              <a:ext uri="{FF2B5EF4-FFF2-40B4-BE49-F238E27FC236}">
                <a16:creationId xmlns:a16="http://schemas.microsoft.com/office/drawing/2014/main" id="{60865292-BAC9-4C2F-B60C-561E4C030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1460500"/>
            <a:ext cx="7566177" cy="4381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60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E61BEA-6783-46A5-83E2-675D74DB9C03}"/>
              </a:ext>
            </a:extLst>
          </p:cNvPr>
          <p:cNvSpPr txBox="1"/>
          <p:nvPr/>
        </p:nvSpPr>
        <p:spPr>
          <a:xfrm>
            <a:off x="1342231" y="0"/>
            <a:ext cx="685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Görkəmli alim Əziz Mirəhmədovun kitabşünaslıq fəaliyyəti </a:t>
            </a:r>
          </a:p>
        </p:txBody>
      </p:sp>
      <p:pic>
        <p:nvPicPr>
          <p:cNvPr id="4098" name="Picture 2" descr="Şəkilin açıqlaması yoxdur.">
            <a:extLst>
              <a:ext uri="{FF2B5EF4-FFF2-40B4-BE49-F238E27FC236}">
                <a16:creationId xmlns:a16="http://schemas.microsoft.com/office/drawing/2014/main" id="{95B2C123-3E63-4563-982E-DAB69457F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077218"/>
            <a:ext cx="4335462" cy="510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2599A7-8544-4510-9190-FD8F4F450AAF}"/>
              </a:ext>
            </a:extLst>
          </p:cNvPr>
          <p:cNvSpPr txBox="1"/>
          <p:nvPr/>
        </p:nvSpPr>
        <p:spPr>
          <a:xfrm>
            <a:off x="1342231" y="6313269"/>
            <a:ext cx="740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https://www.anl.az/down/meqale/ar_kifim/2021/may/793301(meqale).pdf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3514248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5072</TotalTime>
  <Words>117</Words>
  <Application>Microsoft Office PowerPoint</Application>
  <PresentationFormat>Лист Letter (8,5x11")</PresentationFormat>
  <Paragraphs>22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A_Cey_VETEN</vt:lpstr>
      <vt:lpstr>Arial</vt:lpstr>
      <vt:lpstr>Calibri</vt:lpstr>
      <vt:lpstr>Corbel</vt:lpstr>
      <vt:lpstr>Gill Sans MT</vt:lpstr>
      <vt:lpstr>Roboto Condensed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769</cp:revision>
  <dcterms:created xsi:type="dcterms:W3CDTF">2024-03-27T12:34:00Z</dcterms:created>
  <dcterms:modified xsi:type="dcterms:W3CDTF">2025-02-04T09:59:55Z</dcterms:modified>
</cp:coreProperties>
</file>