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7"/>
  </p:notesMasterIdLst>
  <p:sldIdLst>
    <p:sldId id="414" r:id="rId2"/>
    <p:sldId id="410" r:id="rId3"/>
    <p:sldId id="413" r:id="rId4"/>
    <p:sldId id="411" r:id="rId5"/>
    <p:sldId id="412" r:id="rId6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CF9F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88724" autoAdjust="0"/>
  </p:normalViewPr>
  <p:slideViewPr>
    <p:cSldViewPr snapToGrid="0">
      <p:cViewPr>
        <p:scale>
          <a:sx n="75" d="100"/>
          <a:sy n="75" d="100"/>
        </p:scale>
        <p:origin x="1782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61029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796091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185186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382546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F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ses/2025/avqust/963053(meqale)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5/iyul/958297(meqale)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4/oktyabr/914356(meqale)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4/oktyabr/914358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1F539-9130-4104-B0D2-650C25CD7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088" y="257802"/>
            <a:ext cx="2467829" cy="9055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473ED9-924A-4CEA-91CC-D4E27A231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7155656" cy="57245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DC0A032-63DF-4CE5-860C-E54B8DE21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69" y="0"/>
            <a:ext cx="7155656" cy="57245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D929B3-4CCF-40A6-8978-849643460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84" y="0"/>
            <a:ext cx="7155656" cy="572452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2866872-B172-476A-9E63-BE03947F3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453" y="4695825"/>
            <a:ext cx="923925" cy="10668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6FDE56-451C-45A4-8276-53AA93F3E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693" y="4695825"/>
            <a:ext cx="923925" cy="10668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807FE5-D8C9-4739-A55E-5A4257BA6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1832" y="76200"/>
            <a:ext cx="2097089" cy="90556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346775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4AE21F-ED0B-4F84-8AC0-E79949A5F24A}"/>
              </a:ext>
            </a:extLst>
          </p:cNvPr>
          <p:cNvSpPr txBox="1"/>
          <p:nvPr/>
        </p:nvSpPr>
        <p:spPr>
          <a:xfrm>
            <a:off x="317500" y="150761"/>
            <a:ext cx="7658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Qarabağ iqtisadiyyatının onurğası: FÜZULİ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C6BCC56-C9C1-4E9D-8910-9BF09EF82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" y="673982"/>
            <a:ext cx="6863337" cy="4445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6D15D9-B578-442A-A677-207EB8AECB19}"/>
              </a:ext>
            </a:extLst>
          </p:cNvPr>
          <p:cNvSpPr txBox="1"/>
          <p:nvPr/>
        </p:nvSpPr>
        <p:spPr>
          <a:xfrm>
            <a:off x="317499" y="5204432"/>
            <a:ext cx="7658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https://www.anl.az/down/meqale/ses/2025/avqust/963053(meqale).pdf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310908-9D80-4D4F-88FC-16569A76D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99" y="229323"/>
            <a:ext cx="7718425" cy="4834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189DEB-551B-4C2E-9D5E-2F5BCEA272F9}"/>
              </a:ext>
            </a:extLst>
          </p:cNvPr>
          <p:cNvSpPr txBox="1"/>
          <p:nvPr/>
        </p:nvSpPr>
        <p:spPr>
          <a:xfrm>
            <a:off x="619124" y="5078194"/>
            <a:ext cx="72897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https://www.anl.az/down/meqale/respublika/2025/iyul/958297(meqale).pdf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4599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43F0B7-60B6-49D6-9B16-F67F1C50D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62" y="179387"/>
            <a:ext cx="7080697" cy="4824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0D46A0-E826-4C20-8EC0-ACF6B0358030}"/>
              </a:ext>
            </a:extLst>
          </p:cNvPr>
          <p:cNvSpPr txBox="1"/>
          <p:nvPr/>
        </p:nvSpPr>
        <p:spPr>
          <a:xfrm>
            <a:off x="260350" y="5078194"/>
            <a:ext cx="7639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https://www.anl.az/down/meqale/respublika/2024/oktyabr/914356(meqale).pdf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7740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57E769-EB16-4B6F-BE86-038A26E41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87" y="185737"/>
            <a:ext cx="5124450" cy="475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69BC2D-6578-4A98-AACE-D63A0699793F}"/>
              </a:ext>
            </a:extLst>
          </p:cNvPr>
          <p:cNvSpPr txBox="1"/>
          <p:nvPr/>
        </p:nvSpPr>
        <p:spPr>
          <a:xfrm>
            <a:off x="552449" y="5078194"/>
            <a:ext cx="7546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https://www.anl.az/down/meqale/respublika/2024/oktyabr/914358(meqale).pdf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8728055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5807</TotalTime>
  <Words>102</Words>
  <Application>Microsoft Office PowerPoint</Application>
  <PresentationFormat>Произвольный</PresentationFormat>
  <Paragraphs>10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872</cp:revision>
  <dcterms:created xsi:type="dcterms:W3CDTF">2024-03-27T12:34:00Z</dcterms:created>
  <dcterms:modified xsi:type="dcterms:W3CDTF">2025-10-14T12:29:22Z</dcterms:modified>
</cp:coreProperties>
</file>