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6" r:id="rId1"/>
  </p:sldMasterIdLst>
  <p:notesMasterIdLst>
    <p:notesMasterId r:id="rId20"/>
  </p:notesMasterIdLst>
  <p:sldIdLst>
    <p:sldId id="368" r:id="rId2"/>
    <p:sldId id="374" r:id="rId3"/>
    <p:sldId id="370" r:id="rId4"/>
    <p:sldId id="371" r:id="rId5"/>
    <p:sldId id="373" r:id="rId6"/>
    <p:sldId id="372" r:id="rId7"/>
    <p:sldId id="375" r:id="rId8"/>
    <p:sldId id="376" r:id="rId9"/>
    <p:sldId id="377" r:id="rId10"/>
    <p:sldId id="378" r:id="rId11"/>
    <p:sldId id="379" r:id="rId12"/>
    <p:sldId id="382" r:id="rId13"/>
    <p:sldId id="381" r:id="rId14"/>
    <p:sldId id="380" r:id="rId15"/>
    <p:sldId id="383" r:id="rId16"/>
    <p:sldId id="385" r:id="rId17"/>
    <p:sldId id="386" r:id="rId18"/>
    <p:sldId id="387" r:id="rId19"/>
  </p:sldIdLst>
  <p:sldSz cx="9144000" cy="6858000" type="letter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5CA9"/>
    <a:srgbClr val="161F48"/>
    <a:srgbClr val="0033CC"/>
    <a:srgbClr val="0000CC"/>
    <a:srgbClr val="0F4664"/>
    <a:srgbClr val="2F6684"/>
    <a:srgbClr val="114767"/>
    <a:srgbClr val="00296B"/>
    <a:srgbClr val="696CDF"/>
    <a:srgbClr val="DC6EB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527" autoAdjust="0"/>
    <p:restoredTop sz="88724" autoAdjust="0"/>
  </p:normalViewPr>
  <p:slideViewPr>
    <p:cSldViewPr snapToGrid="0">
      <p:cViewPr varScale="1">
        <p:scale>
          <a:sx n="80" d="100"/>
          <a:sy n="80" d="100"/>
        </p:scale>
        <p:origin x="1260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az-Latn-AZ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B027EFA-747A-48FA-9631-ADC3430CAA20}" type="datetimeFigureOut">
              <a:rPr lang="az-Latn-AZ" smtClean="0"/>
              <a:t>21.12.2024</a:t>
            </a:fld>
            <a:endParaRPr lang="az-Latn-AZ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az-Latn-AZ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az-Latn-AZ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az-Latn-AZ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4DC877-F4C6-410F-A916-09CFB9742A80}" type="slidenum">
              <a:rPr lang="az-Latn-AZ" smtClean="0"/>
              <a:t>‹#›</a:t>
            </a:fld>
            <a:endParaRPr lang="az-Latn-AZ"/>
          </a:p>
        </p:txBody>
      </p:sp>
    </p:spTree>
    <p:extLst>
      <p:ext uri="{BB962C8B-B14F-4D97-AF65-F5344CB8AC3E}">
        <p14:creationId xmlns:p14="http://schemas.microsoft.com/office/powerpoint/2010/main" val="13931994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z-Latn-AZ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94DC877-F4C6-410F-A916-09CFB9742A80}" type="slidenum">
              <a:rPr lang="az-Latn-AZ" smtClean="0"/>
              <a:t>1</a:t>
            </a:fld>
            <a:endParaRPr lang="az-Latn-AZ"/>
          </a:p>
        </p:txBody>
      </p:sp>
    </p:spTree>
    <p:extLst>
      <p:ext uri="{BB962C8B-B14F-4D97-AF65-F5344CB8AC3E}">
        <p14:creationId xmlns:p14="http://schemas.microsoft.com/office/powerpoint/2010/main" val="98373874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z-Latn-AZ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94DC877-F4C6-410F-A916-09CFB9742A80}" type="slidenum">
              <a:rPr lang="az-Latn-AZ" smtClean="0"/>
              <a:t>9</a:t>
            </a:fld>
            <a:endParaRPr lang="az-Latn-AZ"/>
          </a:p>
        </p:txBody>
      </p:sp>
    </p:spTree>
    <p:extLst>
      <p:ext uri="{BB962C8B-B14F-4D97-AF65-F5344CB8AC3E}">
        <p14:creationId xmlns:p14="http://schemas.microsoft.com/office/powerpoint/2010/main" val="166033386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 bwMode="blackWhite">
          <a:xfrm>
            <a:off x="1102240" y="2386744"/>
            <a:ext cx="6939520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 algn="ctr">
              <a:defRPr sz="3500">
                <a:solidFill>
                  <a:srgbClr val="262626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021396" y="4352544"/>
            <a:ext cx="5101209" cy="1239894"/>
          </a:xfrm>
          <a:noFill/>
        </p:spPr>
        <p:txBody>
          <a:bodyPr>
            <a:normAutofit/>
          </a:bodyPr>
          <a:lstStyle>
            <a:lvl1pPr marL="0" indent="0" algn="ctr">
              <a:buNone/>
              <a:defRPr sz="19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 sz="19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547631-CF7F-4C43-ACC5-E60DA948B5E9}" type="datetimeFigureOut">
              <a:rPr lang="az-Latn-AZ" smtClean="0"/>
              <a:t>21.12.2024</a:t>
            </a:fld>
            <a:endParaRPr lang="az-Latn-AZ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z-Latn-AZ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286D2A-B797-48D1-AD9B-1A1909E38C5A}" type="slidenum">
              <a:rPr lang="az-Latn-AZ" smtClean="0"/>
              <a:t>‹#›</a:t>
            </a:fld>
            <a:endParaRPr lang="az-Latn-AZ"/>
          </a:p>
        </p:txBody>
      </p:sp>
    </p:spTree>
    <p:extLst>
      <p:ext uri="{BB962C8B-B14F-4D97-AF65-F5344CB8AC3E}">
        <p14:creationId xmlns:p14="http://schemas.microsoft.com/office/powerpoint/2010/main" val="277536542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547631-CF7F-4C43-ACC5-E60DA948B5E9}" type="datetimeFigureOut">
              <a:rPr lang="az-Latn-AZ" smtClean="0"/>
              <a:t>21.12.2024</a:t>
            </a:fld>
            <a:endParaRPr lang="az-Latn-AZ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z-Latn-AZ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286D2A-B797-48D1-AD9B-1A1909E38C5A}" type="slidenum">
              <a:rPr lang="az-Latn-AZ" smtClean="0"/>
              <a:t>‹#›</a:t>
            </a:fld>
            <a:endParaRPr lang="az-Latn-AZ"/>
          </a:p>
        </p:txBody>
      </p:sp>
    </p:spTree>
    <p:extLst>
      <p:ext uri="{BB962C8B-B14F-4D97-AF65-F5344CB8AC3E}">
        <p14:creationId xmlns:p14="http://schemas.microsoft.com/office/powerpoint/2010/main" val="15944278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1106424" y="2386744"/>
            <a:ext cx="6940296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>
              <a:defRPr sz="3500">
                <a:solidFill>
                  <a:srgbClr val="262626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1396" y="4352465"/>
            <a:ext cx="5101209" cy="1265082"/>
          </a:xfrm>
        </p:spPr>
        <p:txBody>
          <a:bodyPr anchor="t" anchorCtr="1">
            <a:normAutofit/>
          </a:bodyPr>
          <a:lstStyle>
            <a:lvl1pPr marL="0" indent="0">
              <a:buNone/>
              <a:defRPr sz="1900">
                <a:solidFill>
                  <a:schemeClr val="tx1"/>
                </a:solidFill>
              </a:defRPr>
            </a:lvl1pPr>
            <a:lvl2pPr marL="457200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547631-CF7F-4C43-ACC5-E60DA948B5E9}" type="datetimeFigureOut">
              <a:rPr lang="az-Latn-AZ" smtClean="0"/>
              <a:t>21.12.2024</a:t>
            </a:fld>
            <a:endParaRPr lang="az-Latn-AZ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z-Latn-AZ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286D2A-B797-48D1-AD9B-1A1909E38C5A}" type="slidenum">
              <a:rPr lang="az-Latn-AZ" smtClean="0"/>
              <a:t>‹#›</a:t>
            </a:fld>
            <a:endParaRPr lang="az-Latn-AZ"/>
          </a:p>
        </p:txBody>
      </p:sp>
    </p:spTree>
    <p:extLst>
      <p:ext uri="{BB962C8B-B14F-4D97-AF65-F5344CB8AC3E}">
        <p14:creationId xmlns:p14="http://schemas.microsoft.com/office/powerpoint/2010/main" val="104704146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2239" y="2638044"/>
            <a:ext cx="3288023" cy="310198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53737" y="2638044"/>
            <a:ext cx="3290516" cy="310198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547631-CF7F-4C43-ACC5-E60DA948B5E9}" type="datetimeFigureOut">
              <a:rPr lang="az-Latn-AZ" smtClean="0"/>
              <a:t>21.12.2024</a:t>
            </a:fld>
            <a:endParaRPr lang="az-Latn-AZ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z-Latn-AZ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286D2A-B797-48D1-AD9B-1A1909E38C5A}" type="slidenum">
              <a:rPr lang="az-Latn-AZ" smtClean="0"/>
              <a:t>‹#›</a:t>
            </a:fld>
            <a:endParaRPr lang="az-Latn-AZ"/>
          </a:p>
        </p:txBody>
      </p:sp>
    </p:spTree>
    <p:extLst>
      <p:ext uri="{BB962C8B-B14F-4D97-AF65-F5344CB8AC3E}">
        <p14:creationId xmlns:p14="http://schemas.microsoft.com/office/powerpoint/2010/main" val="41711680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2239" y="2313434"/>
            <a:ext cx="3288024" cy="70408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900" b="0" cap="all" spc="100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2239" y="3143250"/>
            <a:ext cx="3288024" cy="2596776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53737" y="3143250"/>
            <a:ext cx="3290516" cy="2596776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4753737" y="2313434"/>
            <a:ext cx="3290516" cy="70408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900" b="0" cap="all" spc="100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547631-CF7F-4C43-ACC5-E60DA948B5E9}" type="datetimeFigureOut">
              <a:rPr lang="az-Latn-AZ" smtClean="0"/>
              <a:t>21.12.2024</a:t>
            </a:fld>
            <a:endParaRPr lang="az-Latn-AZ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z-Latn-AZ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286D2A-B797-48D1-AD9B-1A1909E38C5A}" type="slidenum">
              <a:rPr lang="az-Latn-AZ" smtClean="0"/>
              <a:t>‹#›</a:t>
            </a:fld>
            <a:endParaRPr lang="az-Latn-AZ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05018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547631-CF7F-4C43-ACC5-E60DA948B5E9}" type="datetimeFigureOut">
              <a:rPr lang="az-Latn-AZ" smtClean="0"/>
              <a:t>21.12.2024</a:t>
            </a:fld>
            <a:endParaRPr lang="az-Latn-AZ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z-Latn-AZ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286D2A-B797-48D1-AD9B-1A1909E38C5A}" type="slidenum">
              <a:rPr lang="az-Latn-AZ" smtClean="0"/>
              <a:t>‹#›</a:t>
            </a:fld>
            <a:endParaRPr lang="az-Latn-AZ"/>
          </a:p>
        </p:txBody>
      </p:sp>
    </p:spTree>
    <p:extLst>
      <p:ext uri="{BB962C8B-B14F-4D97-AF65-F5344CB8AC3E}">
        <p14:creationId xmlns:p14="http://schemas.microsoft.com/office/powerpoint/2010/main" val="31006509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547631-CF7F-4C43-ACC5-E60DA948B5E9}" type="datetimeFigureOut">
              <a:rPr lang="az-Latn-AZ" smtClean="0"/>
              <a:t>21.12.2024</a:t>
            </a:fld>
            <a:endParaRPr lang="az-Latn-AZ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z-Latn-AZ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286D2A-B797-48D1-AD9B-1A1909E38C5A}" type="slidenum">
              <a:rPr lang="az-Latn-AZ" smtClean="0"/>
              <a:t>‹#›</a:t>
            </a:fld>
            <a:endParaRPr lang="az-Latn-AZ"/>
          </a:p>
        </p:txBody>
      </p:sp>
    </p:spTree>
    <p:extLst>
      <p:ext uri="{BB962C8B-B14F-4D97-AF65-F5344CB8AC3E}">
        <p14:creationId xmlns:p14="http://schemas.microsoft.com/office/powerpoint/2010/main" val="9808475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/>
        </p:nvSpPr>
        <p:spPr>
          <a:xfrm>
            <a:off x="0" y="0"/>
            <a:ext cx="4572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640703" y="2243829"/>
            <a:ext cx="3290594" cy="1141497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anchor="ctr" anchorCtr="1">
            <a:normAutofit/>
          </a:bodyPr>
          <a:lstStyle>
            <a:lvl1pPr>
              <a:defRPr sz="2100">
                <a:solidFill>
                  <a:srgbClr val="262626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52060" y="804672"/>
            <a:ext cx="3611880" cy="5248656"/>
          </a:xfrm>
        </p:spPr>
        <p:txBody>
          <a:bodyPr>
            <a:normAutofit/>
          </a:bodyPr>
          <a:lstStyle>
            <a:lvl1pPr>
              <a:defRPr sz="19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tx1"/>
                </a:solidFill>
              </a:defRPr>
            </a:lvl2pPr>
            <a:lvl3pPr>
              <a:defRPr sz="1600">
                <a:solidFill>
                  <a:schemeClr val="tx1"/>
                </a:solidFill>
              </a:defRPr>
            </a:lvl3pPr>
            <a:lvl4pPr>
              <a:defRPr sz="1600">
                <a:solidFill>
                  <a:schemeClr val="tx1"/>
                </a:solidFill>
              </a:defRPr>
            </a:lvl4pPr>
            <a:lvl5pPr>
              <a:defRPr sz="1600">
                <a:solidFill>
                  <a:schemeClr val="tx1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2965" y="3549918"/>
            <a:ext cx="2846070" cy="2194036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547631-CF7F-4C43-ACC5-E60DA948B5E9}" type="datetimeFigureOut">
              <a:rPr lang="az-Latn-AZ" smtClean="0"/>
              <a:t>21.12.2024</a:t>
            </a:fld>
            <a:endParaRPr lang="az-Latn-AZ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>
          <a:xfrm>
            <a:off x="640703" y="6236208"/>
            <a:ext cx="3806398" cy="320040"/>
          </a:xfrm>
        </p:spPr>
        <p:txBody>
          <a:bodyPr>
            <a:normAutofit/>
          </a:bodyPr>
          <a:lstStyle>
            <a:lvl1pPr>
              <a:defRPr>
                <a:solidFill>
                  <a:srgbClr val="FFFFFF">
                    <a:alpha val="70000"/>
                  </a:srgbClr>
                </a:solidFill>
              </a:defRPr>
            </a:lvl1pPr>
          </a:lstStyle>
          <a:p>
            <a:endParaRPr lang="az-Latn-AZ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286D2A-B797-48D1-AD9B-1A1909E38C5A}" type="slidenum">
              <a:rPr lang="az-Latn-AZ" smtClean="0"/>
              <a:t>‹#›</a:t>
            </a:fld>
            <a:endParaRPr lang="az-Latn-AZ"/>
          </a:p>
        </p:txBody>
      </p:sp>
    </p:spTree>
    <p:extLst>
      <p:ext uri="{BB962C8B-B14F-4D97-AF65-F5344CB8AC3E}">
        <p14:creationId xmlns:p14="http://schemas.microsoft.com/office/powerpoint/2010/main" val="4163582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/>
        </p:nvSpPr>
        <p:spPr>
          <a:xfrm>
            <a:off x="1" y="0"/>
            <a:ext cx="4571999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640080" y="2243828"/>
            <a:ext cx="3291840" cy="1143000"/>
          </a:xfrm>
          <a:solidFill>
            <a:srgbClr val="FFFFFF"/>
          </a:solidFill>
          <a:ln>
            <a:solidFill>
              <a:srgbClr val="262626"/>
            </a:solidFill>
          </a:ln>
        </p:spPr>
        <p:txBody>
          <a:bodyPr anchor="ctr" anchorCtr="1">
            <a:noAutofit/>
          </a:bodyPr>
          <a:lstStyle>
            <a:lvl1pPr>
              <a:defRPr sz="2100">
                <a:solidFill>
                  <a:srgbClr val="262626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572000" y="-42172"/>
            <a:ext cx="4576573" cy="6858000"/>
          </a:xfrm>
          <a:solidFill>
            <a:schemeClr val="bg1">
              <a:lumMod val="75000"/>
            </a:schemeClr>
          </a:solidFill>
        </p:spPr>
        <p:txBody>
          <a:bodyPr anchor="t"/>
          <a:lstStyle>
            <a:lvl1pPr marL="0" indent="0">
              <a:buNone/>
              <a:defRPr sz="3200">
                <a:solidFill>
                  <a:schemeClr val="bg1">
                    <a:lumMod val="85000"/>
                    <a:lumOff val="15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2965" y="3549919"/>
            <a:ext cx="2846070" cy="2194037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3000"/>
                    </a:prstClr>
                  </a:outerShdw>
                </a:effectLst>
              </a:defRPr>
            </a:lvl1pPr>
          </a:lstStyle>
          <a:p>
            <a:fld id="{1B547631-CF7F-4C43-ACC5-E60DA948B5E9}" type="datetimeFigureOut">
              <a:rPr lang="az-Latn-AZ" smtClean="0"/>
              <a:t>21.12.2024</a:t>
            </a:fld>
            <a:endParaRPr lang="az-Latn-AZ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640080" y="6236208"/>
            <a:ext cx="3803904" cy="320040"/>
          </a:xfrm>
        </p:spPr>
        <p:txBody>
          <a:bodyPr>
            <a:normAutofit/>
          </a:bodyPr>
          <a:lstStyle>
            <a:lvl1pPr>
              <a:defRPr>
                <a:solidFill>
                  <a:srgbClr val="FFFFFF">
                    <a:alpha val="70000"/>
                  </a:srgbClr>
                </a:solidFill>
              </a:defRPr>
            </a:lvl1pPr>
          </a:lstStyle>
          <a:p>
            <a:endParaRPr lang="az-Latn-AZ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286D2A-B797-48D1-AD9B-1A1909E38C5A}" type="slidenum">
              <a:rPr lang="az-Latn-AZ" smtClean="0"/>
              <a:t>‹#›</a:t>
            </a:fld>
            <a:endParaRPr lang="az-Latn-AZ"/>
          </a:p>
        </p:txBody>
      </p:sp>
    </p:spTree>
    <p:extLst>
      <p:ext uri="{BB962C8B-B14F-4D97-AF65-F5344CB8AC3E}">
        <p14:creationId xmlns:p14="http://schemas.microsoft.com/office/powerpoint/2010/main" val="21685969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547631-CF7F-4C43-ACC5-E60DA948B5E9}" type="datetimeFigureOut">
              <a:rPr lang="az-Latn-AZ" smtClean="0"/>
              <a:t>21.12.2024</a:t>
            </a:fld>
            <a:endParaRPr lang="az-Latn-A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z-Latn-A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286D2A-B797-48D1-AD9B-1A1909E38C5A}" type="slidenum">
              <a:rPr lang="az-Latn-AZ" smtClean="0"/>
              <a:t>‹#›</a:t>
            </a:fld>
            <a:endParaRPr lang="az-Latn-AZ"/>
          </a:p>
        </p:txBody>
      </p:sp>
    </p:spTree>
    <p:extLst>
      <p:ext uri="{BB962C8B-B14F-4D97-AF65-F5344CB8AC3E}">
        <p14:creationId xmlns:p14="http://schemas.microsoft.com/office/powerpoint/2010/main" val="6449099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489834" y="937260"/>
            <a:ext cx="1053966" cy="4983480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606046" y="937260"/>
            <a:ext cx="4716174" cy="4983480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547631-CF7F-4C43-ACC5-E60DA948B5E9}" type="datetimeFigureOut">
              <a:rPr lang="az-Latn-AZ" smtClean="0"/>
              <a:t>21.12.2024</a:t>
            </a:fld>
            <a:endParaRPr lang="az-Latn-A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z-Latn-A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286D2A-B797-48D1-AD9B-1A1909E38C5A}" type="slidenum">
              <a:rPr lang="az-Latn-AZ" smtClean="0"/>
              <a:t>‹#›</a:t>
            </a:fld>
            <a:endParaRPr lang="az-Latn-AZ"/>
          </a:p>
        </p:txBody>
      </p:sp>
    </p:spTree>
    <p:extLst>
      <p:ext uri="{BB962C8B-B14F-4D97-AF65-F5344CB8AC3E}">
        <p14:creationId xmlns:p14="http://schemas.microsoft.com/office/powerpoint/2010/main" val="21137672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5CA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black">
          <a:xfrm>
            <a:off x="1606045" y="964692"/>
            <a:ext cx="5937755" cy="1188720"/>
          </a:xfrm>
          <a:prstGeom prst="rect">
            <a:avLst/>
          </a:prstGeom>
          <a:solidFill>
            <a:srgbClr val="FFFFFF"/>
          </a:solidFill>
          <a:ln w="31750" cap="sq">
            <a:solidFill>
              <a:srgbClr val="404040"/>
            </a:solidFill>
            <a:miter lim="800000"/>
          </a:ln>
        </p:spPr>
        <p:txBody>
          <a:bodyPr vert="horz" lIns="182880" tIns="182880" rIns="182880" bIns="18288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06045" y="2638045"/>
            <a:ext cx="5937755" cy="310198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978943" y="6238816"/>
            <a:ext cx="2065310" cy="32396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fld id="{1B547631-CF7F-4C43-ACC5-E60DA948B5E9}" type="datetimeFigureOut">
              <a:rPr lang="az-Latn-AZ" smtClean="0"/>
              <a:t>21.12.2024</a:t>
            </a:fld>
            <a:endParaRPr lang="az-Latn-A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02239" y="6236208"/>
            <a:ext cx="4556664" cy="3200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endParaRPr lang="az-Latn-A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40112" y="6217920"/>
            <a:ext cx="365760" cy="365760"/>
          </a:xfrm>
          <a:prstGeom prst="ellipse">
            <a:avLst/>
          </a:prstGeom>
          <a:solidFill>
            <a:srgbClr val="1D1D1D">
              <a:alpha val="69804"/>
            </a:srgbClr>
          </a:solidFill>
        </p:spPr>
        <p:txBody>
          <a:bodyPr vert="horz" lIns="18288" tIns="45720" rIns="18288" bIns="45720" rtlCol="0" anchor="ctr">
            <a:noAutofit/>
          </a:bodyPr>
          <a:lstStyle>
            <a:lvl1pPr algn="ctr">
              <a:defRPr sz="1100" spc="0" baseline="0">
                <a:solidFill>
                  <a:srgbClr val="FFFFFF"/>
                </a:solidFill>
              </a:defRPr>
            </a:lvl1pPr>
          </a:lstStyle>
          <a:p>
            <a:fld id="{C4286D2A-B797-48D1-AD9B-1A1909E38C5A}" type="slidenum">
              <a:rPr lang="az-Latn-AZ" smtClean="0"/>
              <a:t>‹#›</a:t>
            </a:fld>
            <a:endParaRPr lang="az-Latn-AZ"/>
          </a:p>
        </p:txBody>
      </p:sp>
    </p:spTree>
    <p:extLst>
      <p:ext uri="{BB962C8B-B14F-4D97-AF65-F5344CB8AC3E}">
        <p14:creationId xmlns:p14="http://schemas.microsoft.com/office/powerpoint/2010/main" val="36154745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7" r:id="rId1"/>
    <p:sldLayoutId id="2147483728" r:id="rId2"/>
    <p:sldLayoutId id="2147483729" r:id="rId3"/>
    <p:sldLayoutId id="2147483730" r:id="rId4"/>
    <p:sldLayoutId id="2147483731" r:id="rId5"/>
    <p:sldLayoutId id="2147483732" r:id="rId6"/>
    <p:sldLayoutId id="2147483733" r:id="rId7"/>
    <p:sldLayoutId id="2147483734" r:id="rId8"/>
    <p:sldLayoutId id="2147483735" r:id="rId9"/>
    <p:sldLayoutId id="2147483736" r:id="rId10"/>
    <p:sldLayoutId id="2147483737" r:id="rId11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2600" kern="1200" cap="all" spc="200" baseline="0">
          <a:solidFill>
            <a:srgbClr val="262626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4572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6858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9144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1430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131445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4859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65735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18288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anl.az/down/meqale/azerbaycan/2024/fevral/886772(meqale).pdf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anl.az/down/meqale/azerbaycan/2024/fevral/892976(meqale).pdf" TargetMode="Externa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anl.az/down/meqale/azerbaycan/2024/fevral/888010(meqale).pdf" TargetMode="External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anl.az/down/meqale/azerbaycan/2024/noyabr/920784(meqale).pdf" TargetMode="External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anl.az/down/meqale/azerbaycan/2024/yanvar/887626(meqale).pdf" TargetMode="Externa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hyperlink" Target="https://www.anl.az/down/meqale/azerbaycan/2024/yanvar/887032(meqale).pdf" TargetMode="Externa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hyperlink" Target="https://www.anl.az/down/meqale/azerbaycan/2024/mart/884562(meqale).pdf" TargetMode="Externa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anl.az/down/meqale/azerbaycan/2024/noyabr/918234(meqale).pdf" TargetMode="Externa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hyperlink" Target="https://www.anl.az/down/meqale/azerbaycan/2024/noyabr/919356(meqale).pdf" TargetMode="Externa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anl.az/down/meqale/azerbaycan/2024/may/893120(meqale).pdf" TargetMode="External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hyperlink" Target="https://www.anl.az/down/meqale/azerbaycan/2024/oktyabr/914061(meqale).pdf" TargetMode="Externa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anl.az/down/meqale/azerbaycan/2024/oktyabr/915298(meqale).pdf" TargetMode="External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anl.az/down/meqale/azerbaycan/2024/sentyabr/910593(meqale).pdf" TargetMode="External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eb2.anl.az:81/read/page.php?bibid=vtls000895562" TargetMode="Externa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://web2.anl.az:81/read/page.php?bibid=vtls000893293" TargetMode="External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eb2.anl.az:81/read/page.php?bibid=vtls000781003" TargetMode="Externa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5CA9">
            <a:alpha val="72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Bu gün Prezident İlham Əliyevin doğum günüdür - VİDEO">
            <a:extLst>
              <a:ext uri="{FF2B5EF4-FFF2-40B4-BE49-F238E27FC236}">
                <a16:creationId xmlns:a16="http://schemas.microsoft.com/office/drawing/2014/main" id="{2E3D9C64-CFE2-4D86-9387-9E95CEFFA55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52662"/>
            <a:ext cx="9308894" cy="7423486"/>
          </a:xfrm>
          <a:prstGeom prst="rect">
            <a:avLst/>
          </a:prstGeom>
          <a:noFill/>
          <a:effectLst>
            <a:softEdge rad="317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823D66E9-B858-41EC-B609-0940A0E64FC0}"/>
              </a:ext>
            </a:extLst>
          </p:cNvPr>
          <p:cNvSpPr txBox="1"/>
          <p:nvPr/>
        </p:nvSpPr>
        <p:spPr>
          <a:xfrm>
            <a:off x="0" y="2888694"/>
            <a:ext cx="5041557" cy="2873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az-Latn-AZ" sz="4800" b="1" i="1" dirty="0">
                <a:ln w="12700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reflection blurRad="6350" stA="55000" endA="300" endPos="45500" dir="5400000" sy="-100000" algn="bl" rotWithShape="0"/>
                </a:effectLst>
                <a:latin typeface="Arial" panose="020B0604020202020204" pitchFamily="34" charset="0"/>
                <a:cs typeface="Arial" panose="020B0604020202020204" pitchFamily="34" charset="0"/>
              </a:rPr>
              <a:t>Müzəffər Ali </a:t>
            </a:r>
            <a:endParaRPr lang="en-US" sz="4800" b="1" i="1" dirty="0">
              <a:ln w="12700">
                <a:solidFill>
                  <a:schemeClr val="bg1"/>
                </a:solidFill>
                <a:prstDash val="solid"/>
              </a:ln>
              <a:solidFill>
                <a:schemeClr val="bg1"/>
              </a:solidFill>
              <a:effectLst>
                <a:reflection blurRad="6350" stA="55000" endA="300" endPos="45500" dir="5400000" sy="-100000" algn="bl" rotWithShape="0"/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>
              <a:lnSpc>
                <a:spcPct val="130000"/>
              </a:lnSpc>
            </a:pPr>
            <a:r>
              <a:rPr lang="az-Latn-AZ" sz="4800" b="1" i="1" dirty="0">
                <a:ln w="12700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reflection blurRad="6350" stA="55000" endA="300" endPos="45500" dir="5400000" sy="-100000" algn="bl" rotWithShape="0"/>
                </a:effectLst>
                <a:latin typeface="Arial" panose="020B0604020202020204" pitchFamily="34" charset="0"/>
                <a:cs typeface="Arial" panose="020B0604020202020204" pitchFamily="34" charset="0"/>
              </a:rPr>
              <a:t>Baş Komandan </a:t>
            </a:r>
            <a:endParaRPr lang="en-US" sz="4800" b="1" i="1" dirty="0">
              <a:ln w="12700">
                <a:solidFill>
                  <a:schemeClr val="bg1"/>
                </a:solidFill>
                <a:prstDash val="solid"/>
              </a:ln>
              <a:solidFill>
                <a:schemeClr val="bg1"/>
              </a:solidFill>
              <a:effectLst>
                <a:reflection blurRad="6350" stA="55000" endA="300" endPos="45500" dir="5400000" sy="-100000" algn="bl" rotWithShape="0"/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>
              <a:lnSpc>
                <a:spcPct val="130000"/>
              </a:lnSpc>
            </a:pPr>
            <a:r>
              <a:rPr lang="az-Latn-AZ" sz="4800" b="1" i="1" dirty="0">
                <a:ln w="12700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reflection blurRad="6350" stA="55000" endA="300" endPos="45500" dir="5400000" sy="-100000" algn="bl" rotWithShape="0"/>
                </a:effectLst>
                <a:latin typeface="Arial" panose="020B0604020202020204" pitchFamily="34" charset="0"/>
                <a:cs typeface="Arial" panose="020B0604020202020204" pitchFamily="34" charset="0"/>
              </a:rPr>
              <a:t> İlham Əliyev</a:t>
            </a:r>
          </a:p>
        </p:txBody>
      </p:sp>
    </p:spTree>
    <p:extLst>
      <p:ext uri="{BB962C8B-B14F-4D97-AF65-F5344CB8AC3E}">
        <p14:creationId xmlns:p14="http://schemas.microsoft.com/office/powerpoint/2010/main" val="4918964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C6030C70-25E0-4DF4-AD96-C74C4B8E8D7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2525" y="924229"/>
            <a:ext cx="7146759" cy="528744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19C4DF5C-9BEE-4C6E-A8AB-CA11E6B08BFD}"/>
              </a:ext>
            </a:extLst>
          </p:cNvPr>
          <p:cNvSpPr txBox="1"/>
          <p:nvPr/>
        </p:nvSpPr>
        <p:spPr>
          <a:xfrm>
            <a:off x="962525" y="6307922"/>
            <a:ext cx="721894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az-Latn-AZ" dirty="0">
                <a:hlinkClick r:id="rId3"/>
              </a:rPr>
              <a:t>https://www.anl.az/down/meqale/azerbaycan/2024/fevral/886772(meqale).pdf</a:t>
            </a:r>
            <a:r>
              <a:rPr lang="az-Latn-AZ" dirty="0"/>
              <a:t> 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C5D8249-3D5C-4226-90B2-6A265272AA6C}"/>
              </a:ext>
            </a:extLst>
          </p:cNvPr>
          <p:cNvSpPr txBox="1"/>
          <p:nvPr/>
        </p:nvSpPr>
        <p:spPr>
          <a:xfrm>
            <a:off x="751973" y="23532"/>
            <a:ext cx="7640053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az-Latn-AZ" sz="2800" b="1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Tarixin ən qüdrətli Azərbaycanı yeni </a:t>
            </a:r>
          </a:p>
          <a:p>
            <a:pPr algn="ctr"/>
            <a:r>
              <a:rPr lang="az-Latn-AZ" sz="2800" b="1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dövrə qədəm qoydu</a:t>
            </a:r>
          </a:p>
        </p:txBody>
      </p:sp>
    </p:spTree>
    <p:extLst>
      <p:ext uri="{BB962C8B-B14F-4D97-AF65-F5344CB8AC3E}">
        <p14:creationId xmlns:p14="http://schemas.microsoft.com/office/powerpoint/2010/main" val="216794765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Bu gün İlham Əliyevin Azərbaycan Respublikasının Prezidenti seçilməsindən  20 il ötür">
            <a:extLst>
              <a:ext uri="{FF2B5EF4-FFF2-40B4-BE49-F238E27FC236}">
                <a16:creationId xmlns:a16="http://schemas.microsoft.com/office/drawing/2014/main" id="{12C2B64F-FDB0-4C00-9090-5E33C7E07AD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5564" y="964182"/>
            <a:ext cx="8092871" cy="540669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01107109-6EA7-4328-B6F1-4593AE75BADA}"/>
              </a:ext>
            </a:extLst>
          </p:cNvPr>
          <p:cNvSpPr txBox="1"/>
          <p:nvPr/>
        </p:nvSpPr>
        <p:spPr>
          <a:xfrm>
            <a:off x="1094873" y="6330298"/>
            <a:ext cx="752356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az-Latn-AZ" dirty="0">
                <a:hlinkClick r:id="rId3"/>
              </a:rPr>
              <a:t>https://www.anl.az/down/meqale/azerbaycan/2024/fevral/892976(meqale).pdf</a:t>
            </a:r>
            <a:r>
              <a:rPr lang="az-Latn-AZ" dirty="0"/>
              <a:t> 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8CD9D91-1FAD-442D-8208-A2A6D3D15F0C}"/>
              </a:ext>
            </a:extLst>
          </p:cNvPr>
          <p:cNvSpPr txBox="1"/>
          <p:nvPr/>
        </p:nvSpPr>
        <p:spPr>
          <a:xfrm>
            <a:off x="761813" y="50648"/>
            <a:ext cx="7856621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az-Latn-AZ" sz="2800" b="1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Prezident İlham Əliyev yeni tarixi dövrdə də böyük inkişafa və zəfərlərə nail olacaq</a:t>
            </a:r>
          </a:p>
        </p:txBody>
      </p:sp>
    </p:spTree>
    <p:extLst>
      <p:ext uri="{BB962C8B-B14F-4D97-AF65-F5344CB8AC3E}">
        <p14:creationId xmlns:p14="http://schemas.microsoft.com/office/powerpoint/2010/main" val="238198704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738F1D1D-3DA7-4371-98E2-FB7C4129BD2F}"/>
              </a:ext>
            </a:extLst>
          </p:cNvPr>
          <p:cNvSpPr txBox="1"/>
          <p:nvPr/>
        </p:nvSpPr>
        <p:spPr>
          <a:xfrm>
            <a:off x="565486" y="398729"/>
            <a:ext cx="842210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z-Latn-AZ" sz="2800" b="1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2024-2031. Yeni inkişaf dövrünün əsas hədəfləri</a:t>
            </a:r>
          </a:p>
        </p:txBody>
      </p:sp>
      <p:pic>
        <p:nvPicPr>
          <p:cNvPr id="3076" name="Picture 4" descr="Prezident İlham Əliyevin 60 yaşına - 60 FAKT">
            <a:extLst>
              <a:ext uri="{FF2B5EF4-FFF2-40B4-BE49-F238E27FC236}">
                <a16:creationId xmlns:a16="http://schemas.microsoft.com/office/drawing/2014/main" id="{00A19D79-42B1-45F0-A927-5AB09986281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0948" y="1156382"/>
            <a:ext cx="8422104" cy="482085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C8B2BA61-429D-4A08-B9FB-ABF7FAB1155E}"/>
              </a:ext>
            </a:extLst>
          </p:cNvPr>
          <p:cNvSpPr txBox="1"/>
          <p:nvPr/>
        </p:nvSpPr>
        <p:spPr>
          <a:xfrm>
            <a:off x="733925" y="6211669"/>
            <a:ext cx="741145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az-Latn-AZ" dirty="0">
                <a:hlinkClick r:id="rId3"/>
              </a:rPr>
              <a:t>https://www.anl.az/down/meqale/azerbaycan/2024/fevral/888010(meqale).pdf</a:t>
            </a:r>
            <a:r>
              <a:rPr lang="az-Latn-AZ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87090025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4" name="Picture 4" descr="Prezident İlham Əliyev: 44 günlük Vətən müharibəsi bizim parlaq  Qələbəmizdir – Poliqon.az">
            <a:extLst>
              <a:ext uri="{FF2B5EF4-FFF2-40B4-BE49-F238E27FC236}">
                <a16:creationId xmlns:a16="http://schemas.microsoft.com/office/drawing/2014/main" id="{EA9399E3-EDB6-4334-9DE4-F5ED67F85CF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7831" y="905528"/>
            <a:ext cx="7540040" cy="533134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FBE0583B-AD11-4960-A39E-336A4F464FD9}"/>
              </a:ext>
            </a:extLst>
          </p:cNvPr>
          <p:cNvSpPr txBox="1"/>
          <p:nvPr/>
        </p:nvSpPr>
        <p:spPr>
          <a:xfrm>
            <a:off x="944479" y="6346840"/>
            <a:ext cx="76581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z-Latn-AZ" dirty="0">
                <a:hlinkClick r:id="rId3"/>
              </a:rPr>
              <a:t>https://www.anl.az/down/meqale/azerbaycan/2024/noyabr/920784(meqale).pdf</a:t>
            </a:r>
            <a:r>
              <a:rPr lang="az-Latn-AZ" dirty="0"/>
              <a:t> 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DB04D4E-9721-4EAA-BDD8-94B91FF762CF}"/>
              </a:ext>
            </a:extLst>
          </p:cNvPr>
          <p:cNvSpPr txBox="1"/>
          <p:nvPr/>
        </p:nvSpPr>
        <p:spPr>
          <a:xfrm>
            <a:off x="1561097" y="272337"/>
            <a:ext cx="642486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z-Latn-AZ" sz="2800" b="1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Şanlı tariximiz, parlaq qələbəmiz </a:t>
            </a:r>
          </a:p>
        </p:txBody>
      </p:sp>
    </p:spTree>
    <p:extLst>
      <p:ext uri="{BB962C8B-B14F-4D97-AF65-F5344CB8AC3E}">
        <p14:creationId xmlns:p14="http://schemas.microsoft.com/office/powerpoint/2010/main" val="108758591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DC4D7236-ED7C-4E4C-8028-F20EE01A7DD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325" y="222479"/>
            <a:ext cx="8307805" cy="595373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56BC96C9-1BDB-433A-AEDE-1943EC5EB707}"/>
              </a:ext>
            </a:extLst>
          </p:cNvPr>
          <p:cNvSpPr txBox="1"/>
          <p:nvPr/>
        </p:nvSpPr>
        <p:spPr>
          <a:xfrm>
            <a:off x="1094874" y="6266189"/>
            <a:ext cx="738739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z-Latn-AZ" dirty="0">
                <a:hlinkClick r:id="rId3"/>
              </a:rPr>
              <a:t>https://www.anl.az/down/meqale/azerbaycan/2024/yanvar/887626(meqale).pdf</a:t>
            </a:r>
            <a:r>
              <a:rPr lang="az-Latn-AZ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23349458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56BC96C9-1BDB-433A-AEDE-1943EC5EB707}"/>
              </a:ext>
            </a:extLst>
          </p:cNvPr>
          <p:cNvSpPr txBox="1"/>
          <p:nvPr/>
        </p:nvSpPr>
        <p:spPr>
          <a:xfrm>
            <a:off x="1094874" y="6266189"/>
            <a:ext cx="738739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z-Latn-AZ" dirty="0">
                <a:hlinkClick r:id="rId2"/>
              </a:rPr>
              <a:t>https://www.anl.az/down/meqale/azerbaycan/2024/yanvar/887032(meqale).pdf</a:t>
            </a:r>
            <a:r>
              <a:rPr lang="az-Latn-AZ" dirty="0"/>
              <a:t> 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30F7C324-0F38-49F6-86CF-2E53EC5C0A4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0522" y="222479"/>
            <a:ext cx="7939119" cy="591362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36923736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56BC96C9-1BDB-433A-AEDE-1943EC5EB707}"/>
              </a:ext>
            </a:extLst>
          </p:cNvPr>
          <p:cNvSpPr txBox="1"/>
          <p:nvPr/>
        </p:nvSpPr>
        <p:spPr>
          <a:xfrm>
            <a:off x="1094874" y="6266189"/>
            <a:ext cx="738739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z-Latn-AZ" dirty="0">
                <a:hlinkClick r:id="rId2"/>
              </a:rPr>
              <a:t>https://www.anl.az/down/meqale/azerbaycan/2024/mart/884562(meqale).pdf</a:t>
            </a:r>
            <a:r>
              <a:rPr lang="az-Latn-AZ" dirty="0"/>
              <a:t> 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7FA7CDE6-BC29-49A4-AAE3-FE36F3BCAF2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4874" y="222479"/>
            <a:ext cx="6362700" cy="585787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74549026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9A34EBBD-73FC-4951-914C-CD1E91D5E3EF}"/>
              </a:ext>
            </a:extLst>
          </p:cNvPr>
          <p:cNvSpPr txBox="1"/>
          <p:nvPr/>
        </p:nvSpPr>
        <p:spPr>
          <a:xfrm>
            <a:off x="2201779" y="116005"/>
            <a:ext cx="702644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z-Latn-AZ" sz="2800" b="1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D517F131-DA1A-4F8E-BE6A-2F973471FE5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7398" y="341898"/>
            <a:ext cx="8269204" cy="569612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CC104C88-2A3A-49FC-BF7D-D9F09E6456B6}"/>
              </a:ext>
            </a:extLst>
          </p:cNvPr>
          <p:cNvSpPr txBox="1"/>
          <p:nvPr/>
        </p:nvSpPr>
        <p:spPr>
          <a:xfrm>
            <a:off x="762752" y="6146770"/>
            <a:ext cx="794385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z-Latn-AZ" dirty="0">
                <a:hlinkClick r:id="rId4"/>
              </a:rPr>
              <a:t>https://www.anl.az/down/meqale/azerbaycan/2024/noyabr/918234(meqale).pdf</a:t>
            </a:r>
            <a:r>
              <a:rPr lang="az-Latn-AZ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88389274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D4D1788F-A157-46A2-A410-1D7098C4907C}"/>
              </a:ext>
            </a:extLst>
          </p:cNvPr>
          <p:cNvSpPr txBox="1"/>
          <p:nvPr/>
        </p:nvSpPr>
        <p:spPr>
          <a:xfrm>
            <a:off x="760997" y="368514"/>
            <a:ext cx="743250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az-Latn-AZ" sz="2800" b="1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İlham Əliyevin qlobal liderliyinin etirafı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91D4F8C-6834-4A9A-A36E-9AFCEF27C83C}"/>
              </a:ext>
            </a:extLst>
          </p:cNvPr>
          <p:cNvSpPr txBox="1"/>
          <p:nvPr/>
        </p:nvSpPr>
        <p:spPr>
          <a:xfrm>
            <a:off x="869281" y="5966265"/>
            <a:ext cx="766110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z-Latn-AZ" dirty="0">
                <a:hlinkClick r:id="rId2"/>
              </a:rPr>
              <a:t>https://www.anl.az/down/meqale/azerbaycan/2024/noyabr/919356(meqale).pdf</a:t>
            </a:r>
            <a:r>
              <a:rPr lang="az-Latn-AZ" dirty="0"/>
              <a:t> 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CF197594-49E6-4E99-8077-8CBB447DF22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6647" y="1127479"/>
            <a:ext cx="8650706" cy="460304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06954164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8167EBB3-975A-4283-8DCF-7998FA97AC8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2426" y="424652"/>
            <a:ext cx="8825163" cy="545878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6CDD8DD2-DFE0-473F-A8CA-FB4DBDA3E605}"/>
              </a:ext>
            </a:extLst>
          </p:cNvPr>
          <p:cNvSpPr txBox="1"/>
          <p:nvPr/>
        </p:nvSpPr>
        <p:spPr>
          <a:xfrm>
            <a:off x="1046747" y="6110182"/>
            <a:ext cx="721894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z-Latn-AZ" dirty="0">
                <a:hlinkClick r:id="rId3"/>
              </a:rPr>
              <a:t>https://www.anl.az/down/meqale/azerbaycan/2024/may/893120(meqale).pdf</a:t>
            </a:r>
            <a:r>
              <a:rPr lang="az-Latn-AZ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78346817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93F374ED-FA80-4F81-A080-E9DCBB757E3F}"/>
              </a:ext>
            </a:extLst>
          </p:cNvPr>
          <p:cNvSpPr txBox="1"/>
          <p:nvPr/>
        </p:nvSpPr>
        <p:spPr>
          <a:xfrm>
            <a:off x="769644" y="6252715"/>
            <a:ext cx="763015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z-Latn-AZ" dirty="0">
                <a:hlinkClick r:id="rId2"/>
              </a:rPr>
              <a:t>https://www.anl.az/down/meqale/azerbaycan/2024/oktyabr/914061(meqale).pdf</a:t>
            </a:r>
            <a:r>
              <a:rPr lang="az-Latn-AZ" dirty="0"/>
              <a:t> 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3B29E010-C832-4228-A870-75F4993BF2F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3571" y="110594"/>
            <a:ext cx="7896225" cy="60579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51446741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ACD23FE7-D181-456C-910D-63D44D38E09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9606" y="248402"/>
            <a:ext cx="7824788" cy="562514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93F374ED-FA80-4F81-A080-E9DCBB757E3F}"/>
              </a:ext>
            </a:extLst>
          </p:cNvPr>
          <p:cNvSpPr txBox="1"/>
          <p:nvPr/>
        </p:nvSpPr>
        <p:spPr>
          <a:xfrm>
            <a:off x="854242" y="6168494"/>
            <a:ext cx="763015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z-Latn-AZ" dirty="0">
                <a:hlinkClick r:id="rId3"/>
              </a:rPr>
              <a:t>https://www.anl.az/down/meqale/azerbaycan/2024/oktyabr/915298(meqale).pdf</a:t>
            </a:r>
            <a:r>
              <a:rPr lang="az-Latn-AZ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57157836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>
            <a:extLst>
              <a:ext uri="{FF2B5EF4-FFF2-40B4-BE49-F238E27FC236}">
                <a16:creationId xmlns:a16="http://schemas.microsoft.com/office/drawing/2014/main" id="{E19091A6-66C6-4CBA-AC52-F17CB50BB36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672" y="529388"/>
            <a:ext cx="8640411" cy="523824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2116B8A6-18AC-4745-AF9F-DC0002482FDE}"/>
              </a:ext>
            </a:extLst>
          </p:cNvPr>
          <p:cNvSpPr txBox="1"/>
          <p:nvPr/>
        </p:nvSpPr>
        <p:spPr>
          <a:xfrm>
            <a:off x="962526" y="6005446"/>
            <a:ext cx="750770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z-Latn-AZ" dirty="0">
                <a:hlinkClick r:id="rId3"/>
              </a:rPr>
              <a:t>https://www.anl.az/down/meqale/azerbaycan/2024/sentyabr/910593(meqale).pdf</a:t>
            </a:r>
            <a:r>
              <a:rPr lang="az-Latn-AZ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53567413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2E09288E-0095-497F-96E1-9CB2DF6019C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1092" y="318585"/>
            <a:ext cx="4130592" cy="585497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A13CC5E8-7DED-4A37-A4F6-35667118680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92318" y="318585"/>
            <a:ext cx="4130590" cy="585497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012FC722-6C24-4FEF-884F-F07916B05C04}"/>
              </a:ext>
            </a:extLst>
          </p:cNvPr>
          <p:cNvSpPr txBox="1"/>
          <p:nvPr/>
        </p:nvSpPr>
        <p:spPr>
          <a:xfrm>
            <a:off x="1606215" y="6264375"/>
            <a:ext cx="813936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z-Latn-AZ" dirty="0">
                <a:hlinkClick r:id="rId4"/>
              </a:rPr>
              <a:t>http://web2.anl.az:81/read/page.php?bibid=vtls000895562</a:t>
            </a:r>
            <a:r>
              <a:rPr lang="az-Latn-AZ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5508285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85870E58-8407-446A-9A07-4CFE0F790C7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3508" y="169583"/>
            <a:ext cx="4655218" cy="609299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242A9A9A-0C7C-4948-9839-91262E47904C}"/>
              </a:ext>
            </a:extLst>
          </p:cNvPr>
          <p:cNvSpPr txBox="1"/>
          <p:nvPr/>
        </p:nvSpPr>
        <p:spPr>
          <a:xfrm>
            <a:off x="1191126" y="6337271"/>
            <a:ext cx="676174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z-Latn-AZ" dirty="0">
                <a:hlinkClick r:id="rId3"/>
              </a:rPr>
              <a:t>http://web2.anl.az:81/read/page.php?bibid=vtls000893293</a:t>
            </a:r>
            <a:r>
              <a:rPr lang="az-Latn-AZ" dirty="0"/>
              <a:t> 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ED603E3C-E7A1-4DCE-B4C3-167E00C3026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76073" y="235437"/>
            <a:ext cx="3874419" cy="602713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90569386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03478AE5-CED9-42B0-A528-2C8B76E8C54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2042" y="273717"/>
            <a:ext cx="4094247" cy="5862387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31601BC8-81A5-4465-A9D6-DB80118E81E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80286" y="273718"/>
            <a:ext cx="4319335" cy="586238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BD2B591C-3414-4CFF-A54C-B45902F0B53E}"/>
              </a:ext>
            </a:extLst>
          </p:cNvPr>
          <p:cNvSpPr txBox="1"/>
          <p:nvPr/>
        </p:nvSpPr>
        <p:spPr>
          <a:xfrm>
            <a:off x="1133975" y="6261116"/>
            <a:ext cx="638576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az-Latn-AZ" dirty="0">
                <a:hlinkClick r:id="rId4"/>
              </a:rPr>
              <a:t>http://web2.anl.az:81/read/page.php?bibid=vtls000781003</a:t>
            </a:r>
            <a:r>
              <a:rPr lang="az-Latn-AZ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56598858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68147125"/>
      </p:ext>
    </p:extLst>
  </p:cSld>
  <p:clrMapOvr>
    <a:masterClrMapping/>
  </p:clrMapOvr>
</p:sld>
</file>

<file path=ppt/theme/theme1.xml><?xml version="1.0" encoding="utf-8"?>
<a:theme xmlns:a="http://schemas.openxmlformats.org/drawingml/2006/main" name="Посылка">
  <a:themeElements>
    <a:clrScheme name="Посылка">
      <a:dk1>
        <a:srgbClr val="000000"/>
      </a:dk1>
      <a:lt1>
        <a:srgbClr val="FFFFFF"/>
      </a:lt1>
      <a:dk2>
        <a:srgbClr val="4A5356"/>
      </a:dk2>
      <a:lt2>
        <a:srgbClr val="E8E3CE"/>
      </a:lt2>
      <a:accent1>
        <a:srgbClr val="F6A21D"/>
      </a:accent1>
      <a:accent2>
        <a:srgbClr val="9BAFB5"/>
      </a:accent2>
      <a:accent3>
        <a:srgbClr val="C96731"/>
      </a:accent3>
      <a:accent4>
        <a:srgbClr val="9CA383"/>
      </a:accent4>
      <a:accent5>
        <a:srgbClr val="87795D"/>
      </a:accent5>
      <a:accent6>
        <a:srgbClr val="A0988C"/>
      </a:accent6>
      <a:hlink>
        <a:srgbClr val="00B0F0"/>
      </a:hlink>
      <a:folHlink>
        <a:srgbClr val="738F97"/>
      </a:folHlink>
    </a:clrScheme>
    <a:fontScheme name="Посылка">
      <a:maj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Посылка">
      <a: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107000"/>
                <a:lumMod val="103000"/>
              </a:schemeClr>
            </a:gs>
            <a:gs pos="100000">
              <a:schemeClr val="phClr">
                <a:tint val="82000"/>
                <a:satMod val="109000"/>
                <a:lumMod val="103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7000"/>
                <a:satMod val="100000"/>
                <a:lumMod val="102000"/>
              </a:schemeClr>
            </a:gs>
            <a:gs pos="50000">
              <a:schemeClr val="phClr">
                <a:shade val="100000"/>
                <a:satMod val="103000"/>
                <a:lumMod val="100000"/>
              </a:schemeClr>
            </a:gs>
            <a:gs pos="100000">
              <a:schemeClr val="phClr">
                <a:shade val="93000"/>
                <a:satMod val="11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5880" dist="1524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prstMaterial="dkEdge">
            <a:bevelT w="0" h="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7000"/>
                <a:shade val="100000"/>
                <a:satMod val="185000"/>
                <a:lumMod val="120000"/>
              </a:schemeClr>
            </a:gs>
            <a:gs pos="100000">
              <a:schemeClr val="phClr">
                <a:tint val="96000"/>
                <a:shade val="95000"/>
                <a:satMod val="215000"/>
                <a:lumMod val="80000"/>
              </a:schemeClr>
            </a:gs>
          </a:gsLst>
          <a:path path="circle">
            <a:fillToRect l="50000" t="55000" r="125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arcel" id="{8BEC4385-4EB9-4D53-BFB5-0EA123736B6D}" vid="{4DB32801-28C0-48B0-8C1D-A9A58613615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Уголки</Template>
  <TotalTime>3890</TotalTime>
  <Words>404</Words>
  <Application>Microsoft Office PowerPoint</Application>
  <PresentationFormat>Лист Letter (8,5x11")</PresentationFormat>
  <Paragraphs>28</Paragraphs>
  <Slides>18</Slides>
  <Notes>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23" baseType="lpstr">
      <vt:lpstr>Arial</vt:lpstr>
      <vt:lpstr>Calibri</vt:lpstr>
      <vt:lpstr>Corbel</vt:lpstr>
      <vt:lpstr>Gill Sans MT</vt:lpstr>
      <vt:lpstr>Посылка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Konul</dc:creator>
  <cp:lastModifiedBy>Konul</cp:lastModifiedBy>
  <cp:revision>646</cp:revision>
  <dcterms:created xsi:type="dcterms:W3CDTF">2024-03-27T12:34:00Z</dcterms:created>
  <dcterms:modified xsi:type="dcterms:W3CDTF">2024-12-21T07:57:09Z</dcterms:modified>
</cp:coreProperties>
</file>