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7"/>
  </p:notesMasterIdLst>
  <p:sldIdLst>
    <p:sldId id="409" r:id="rId2"/>
    <p:sldId id="413" r:id="rId3"/>
    <p:sldId id="410" r:id="rId4"/>
    <p:sldId id="411" r:id="rId5"/>
    <p:sldId id="412" r:id="rId6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E4ED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14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71146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92607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89794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E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22.11.2025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5/aprel/940826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kaspi_az/2025/avqust/963088(meqale)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5/aprel/940803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respublika/2025/aprel/940605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0CAAD1-9C33-4359-B1E1-537F39C6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99425" cy="57810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239745-BF27-45C7-829C-2F3546F22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20" y="-54135"/>
            <a:ext cx="7139354" cy="583279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707" y="95877"/>
            <a:ext cx="2467829" cy="90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3FEC59-01AB-4E49-80E3-BF8534CD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22" y="76200"/>
            <a:ext cx="6426030" cy="5107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A0016C-7A84-4F92-B407-25FAC8CBD767}"/>
              </a:ext>
            </a:extLst>
          </p:cNvPr>
          <p:cNvSpPr txBox="1"/>
          <p:nvPr/>
        </p:nvSpPr>
        <p:spPr>
          <a:xfrm>
            <a:off x="800098" y="5258191"/>
            <a:ext cx="72325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hlinkClick r:id="rId4"/>
              </a:rPr>
              <a:t>https://www.anl.az/down/meqale/azerbaycan/2025/aprel/940826(meqale).pdf</a:t>
            </a:r>
            <a:r>
              <a:rPr lang="az-Latn-AZ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843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4D08FC-734C-40A9-A533-BD68A3A0F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74" y="196947"/>
            <a:ext cx="6915917" cy="4825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A0DB0D-2EE3-48FC-B83F-2DE22BA0243A}"/>
              </a:ext>
            </a:extLst>
          </p:cNvPr>
          <p:cNvSpPr txBox="1"/>
          <p:nvPr/>
        </p:nvSpPr>
        <p:spPr>
          <a:xfrm>
            <a:off x="872206" y="5085228"/>
            <a:ext cx="7406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1600" dirty="0">
                <a:hlinkClick r:id="rId4"/>
              </a:rPr>
              <a:t>https://www.anl.az/down/meqale/kaspi_az/2025/avqust/963088(meqale).pdf</a:t>
            </a:r>
            <a:r>
              <a:rPr lang="az-Latn-AZ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A79519-3128-4E6B-ACE8-AA29745A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85" y="189914"/>
            <a:ext cx="6748989" cy="4937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A07E86-AB09-4E2F-B2BD-9C296F582281}"/>
              </a:ext>
            </a:extLst>
          </p:cNvPr>
          <p:cNvSpPr txBox="1"/>
          <p:nvPr/>
        </p:nvSpPr>
        <p:spPr>
          <a:xfrm>
            <a:off x="490611" y="5279293"/>
            <a:ext cx="70707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1600" dirty="0">
                <a:hlinkClick r:id="rId4"/>
              </a:rPr>
              <a:t>https://www.anl.az/down/meqale/ses/2025/aprel/940803(meqale).pdf</a:t>
            </a:r>
            <a:r>
              <a:rPr lang="az-Latn-AZ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9494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2BE2B0-6458-48D5-96E8-CDC00B855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59" y="177283"/>
            <a:ext cx="7543751" cy="4894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7D6760-5BEB-4C66-B597-4DF49791A9A9}"/>
              </a:ext>
            </a:extLst>
          </p:cNvPr>
          <p:cNvSpPr txBox="1"/>
          <p:nvPr/>
        </p:nvSpPr>
        <p:spPr>
          <a:xfrm>
            <a:off x="599635" y="5224076"/>
            <a:ext cx="7229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https://www.anl.az/down/meqale/respublika/2025/aprel/940605(meqale).pdf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974625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5805</TotalTime>
  <Words>99</Words>
  <Application>Microsoft Office PowerPoint</Application>
  <PresentationFormat>Произвольный</PresentationFormat>
  <Paragraphs>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873</cp:revision>
  <dcterms:created xsi:type="dcterms:W3CDTF">2024-03-27T12:34:00Z</dcterms:created>
  <dcterms:modified xsi:type="dcterms:W3CDTF">2025-11-22T10:02:39Z</dcterms:modified>
</cp:coreProperties>
</file>