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15" r:id="rId2"/>
    <p:sldId id="411" r:id="rId3"/>
    <p:sldId id="412" r:id="rId4"/>
    <p:sldId id="413" r:id="rId5"/>
    <p:sldId id="414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A0D1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99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4839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67729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85927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89876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0469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A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14.10.2025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xalqqazeti/2025/iyul/958171(meqale).pdf" TargetMode="External"/><Relationship Id="rId4" Type="http://schemas.openxmlformats.org/officeDocument/2006/relationships/hyperlink" Target="https://www.anl.az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iki_sahil/2024/oktyabr/914387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9F555BE-C07D-4A9D-BBFC-2A7D08602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94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031D4D-055D-4439-8C91-5F5F22990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6" y="200025"/>
            <a:ext cx="3755919" cy="18478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AE3241-033E-4C1B-9D7D-D8ECD9D9ECEB}"/>
              </a:ext>
            </a:extLst>
          </p:cNvPr>
          <p:cNvSpPr txBox="1"/>
          <p:nvPr/>
        </p:nvSpPr>
        <p:spPr>
          <a:xfrm>
            <a:off x="1379612" y="308908"/>
            <a:ext cx="4710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1" dirty="0" err="1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Dövlət</a:t>
            </a:r>
            <a:r>
              <a:rPr lang="en-US" sz="4000" b="1" i="1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  </a:t>
            </a:r>
            <a:r>
              <a:rPr lang="en-US" sz="4000" b="1" i="1" dirty="0" err="1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Müstəqilliyinin</a:t>
            </a:r>
            <a:r>
              <a:rPr lang="en-US" sz="4000" b="1" i="1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 </a:t>
            </a:r>
            <a:r>
              <a:rPr lang="en-US" sz="4000" b="1" i="1" dirty="0" err="1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Bərpası</a:t>
            </a:r>
            <a:r>
              <a:rPr lang="en-US" sz="4000" b="1" i="1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 </a:t>
            </a:r>
            <a:r>
              <a:rPr lang="en-US" sz="4000" b="1" i="1" dirty="0" err="1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Kozuka Mincho Pro B" panose="02020800000000000000" pitchFamily="18" charset="-128"/>
                <a:ea typeface="Kozuka Mincho Pro B" panose="02020800000000000000" pitchFamily="18" charset="-128"/>
              </a:rPr>
              <a:t>Günü</a:t>
            </a:r>
            <a:endParaRPr lang="az-Latn-AZ" sz="4000" b="1" i="1" dirty="0">
              <a:ln w="66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Kozuka Mincho Pro B" panose="02020800000000000000" pitchFamily="18" charset="-128"/>
              <a:ea typeface="Kozuka Mincho Pro B" panose="02020800000000000000" pitchFamily="18" charset="-128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1F2004-48C0-4EDA-8A53-50CC6E0DB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6" y="51733"/>
            <a:ext cx="2603652" cy="9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4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66E096-6C9A-4E0D-96CA-CB794F3E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066" y="85725"/>
            <a:ext cx="4719281" cy="4985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63C767-A0FA-40EA-8046-FE7789E67E8C}"/>
              </a:ext>
            </a:extLst>
          </p:cNvPr>
          <p:cNvSpPr txBox="1"/>
          <p:nvPr/>
        </p:nvSpPr>
        <p:spPr>
          <a:xfrm>
            <a:off x="81075" y="5071473"/>
            <a:ext cx="7937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https://www.anl.az</a:t>
            </a:r>
            <a:r>
              <a:rPr lang="az-Latn-AZ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/down/meqale/xalqqazeti/2025/iyul/958171(meqale).pdf</a:t>
            </a:r>
            <a:r>
              <a:rPr lang="az-Latn-AZ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857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usteqil-siyasetimiz-prinsipial-movqeyimiz-suverenliyimizin-berpasi-bizi-dunyanin-gozunde-ucaldir">
            <a:extLst>
              <a:ext uri="{FF2B5EF4-FFF2-40B4-BE49-F238E27FC236}">
                <a16:creationId xmlns:a16="http://schemas.microsoft.com/office/drawing/2014/main" id="{E15E2DCF-4298-4421-A992-6B7F89914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73" y="973157"/>
            <a:ext cx="6492479" cy="3975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94658-1117-44A9-8A6F-AF196B4A0823}"/>
              </a:ext>
            </a:extLst>
          </p:cNvPr>
          <p:cNvSpPr txBox="1"/>
          <p:nvPr/>
        </p:nvSpPr>
        <p:spPr>
          <a:xfrm>
            <a:off x="207181" y="5078194"/>
            <a:ext cx="7479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https://www.anl.az/down/meqale/iki_sahil/2024/oktyabr/914387.htm</a:t>
            </a:r>
            <a:r>
              <a:rPr lang="az-Latn-AZ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1F768-81F6-40EB-9DB6-63579E95844B}"/>
              </a:ext>
            </a:extLst>
          </p:cNvPr>
          <p:cNvSpPr txBox="1"/>
          <p:nvPr/>
        </p:nvSpPr>
        <p:spPr>
          <a:xfrm>
            <a:off x="591958" y="-42506"/>
            <a:ext cx="67039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Müstəqil siyasətimiz, prinsipial mövqeyimiz, suverenliyimizin bərpası bizi dünyanın gözündə ucaldır </a:t>
            </a:r>
          </a:p>
        </p:txBody>
      </p:sp>
    </p:spTree>
    <p:extLst>
      <p:ext uri="{BB962C8B-B14F-4D97-AF65-F5344CB8AC3E}">
        <p14:creationId xmlns:p14="http://schemas.microsoft.com/office/powerpoint/2010/main" val="337704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A5EC9C-E9AA-43BC-8969-EC9EE5065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018" y="197291"/>
            <a:ext cx="5767387" cy="499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68E822-E802-49AA-A128-10D8C7B79AFB}"/>
              </a:ext>
            </a:extLst>
          </p:cNvPr>
          <p:cNvSpPr txBox="1"/>
          <p:nvPr/>
        </p:nvSpPr>
        <p:spPr>
          <a:xfrm>
            <a:off x="-1" y="5194071"/>
            <a:ext cx="8201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solidFill>
                  <a:schemeClr val="bg1"/>
                </a:solidFill>
              </a:rPr>
              <a:t>https://www.anl.az/down/meqale/xalqqazeti/2024/oktyabr/914723(meqale).pdf</a:t>
            </a:r>
          </a:p>
        </p:txBody>
      </p:sp>
    </p:spTree>
    <p:extLst>
      <p:ext uri="{BB962C8B-B14F-4D97-AF65-F5344CB8AC3E}">
        <p14:creationId xmlns:p14="http://schemas.microsoft.com/office/powerpoint/2010/main" val="111253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BE3EFB-1EFA-4FB1-B9DB-C3D36C58D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9" y="667022"/>
            <a:ext cx="7062148" cy="4069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355D0C-B84B-4A92-807A-97BB8C84E596}"/>
              </a:ext>
            </a:extLst>
          </p:cNvPr>
          <p:cNvSpPr txBox="1"/>
          <p:nvPr/>
        </p:nvSpPr>
        <p:spPr>
          <a:xfrm>
            <a:off x="266700" y="5025237"/>
            <a:ext cx="7705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chemeClr val="bg1"/>
                </a:solidFill>
              </a:rPr>
              <a:t>https://www.anl.az/down/meqale/respublika/2024/oktyabr/914538(meqale).pdf</a:t>
            </a:r>
          </a:p>
        </p:txBody>
      </p:sp>
    </p:spTree>
    <p:extLst>
      <p:ext uri="{BB962C8B-B14F-4D97-AF65-F5344CB8AC3E}">
        <p14:creationId xmlns:p14="http://schemas.microsoft.com/office/powerpoint/2010/main" val="64948323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5808</TotalTime>
  <Words>113</Words>
  <Application>Microsoft Office PowerPoint</Application>
  <PresentationFormat>Произвольный</PresentationFormat>
  <Paragraphs>11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Kozuka Mincho Pro B</vt:lpstr>
      <vt:lpstr>Arial</vt:lpstr>
      <vt:lpstr>Calibri</vt:lpstr>
      <vt:lpstr>Corbel</vt:lpstr>
      <vt:lpstr>Gill Sans MT</vt:lpstr>
      <vt:lpstr>verdana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873</cp:revision>
  <dcterms:created xsi:type="dcterms:W3CDTF">2024-03-27T12:34:00Z</dcterms:created>
  <dcterms:modified xsi:type="dcterms:W3CDTF">2025-10-14T11:55:47Z</dcterms:modified>
</cp:coreProperties>
</file>