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4"/>
  </p:notesMasterIdLst>
  <p:sldIdLst>
    <p:sldId id="411" r:id="rId2"/>
    <p:sldId id="410" r:id="rId3"/>
  </p:sldIdLst>
  <p:sldSz cx="8099425" cy="5724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EBE"/>
    <a:srgbClr val="9C3E0F"/>
    <a:srgbClr val="411B05"/>
    <a:srgbClr val="943809"/>
    <a:srgbClr val="551C01"/>
    <a:srgbClr val="FFE628"/>
    <a:srgbClr val="FF9900"/>
    <a:srgbClr val="FC9B02"/>
    <a:srgbClr val="FFFF0D"/>
    <a:srgbClr val="FF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88724" autoAdjust="0"/>
  </p:normalViewPr>
  <p:slideViewPr>
    <p:cSldViewPr snapToGrid="0">
      <p:cViewPr>
        <p:scale>
          <a:sx n="112" d="100"/>
          <a:sy n="112" d="100"/>
        </p:scale>
        <p:origin x="172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390661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7813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1171980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562638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95329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234395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2734617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3125276" algn="l" defTabSz="781317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32190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6875" y="857250"/>
            <a:ext cx="32734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2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22396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976325" y="1992268"/>
            <a:ext cx="6146776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0480" y="3633165"/>
            <a:ext cx="4518467" cy="103496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8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1625" indent="0" algn="ctr">
              <a:buNone/>
              <a:defRPr sz="1586"/>
            </a:lvl2pPr>
            <a:lvl3pPr marL="763250" indent="0" algn="ctr">
              <a:buNone/>
              <a:defRPr sz="1502"/>
            </a:lvl3pPr>
            <a:lvl4pPr marL="1144875" indent="0" algn="ctr">
              <a:buNone/>
              <a:defRPr sz="1336"/>
            </a:lvl4pPr>
            <a:lvl5pPr marL="1526499" indent="0" algn="ctr">
              <a:buNone/>
              <a:defRPr sz="1336"/>
            </a:lvl5pPr>
            <a:lvl6pPr marL="1908124" indent="0" algn="ctr">
              <a:buNone/>
              <a:defRPr sz="1336"/>
            </a:lvl6pPr>
            <a:lvl7pPr marL="2289749" indent="0" algn="ctr">
              <a:buNone/>
              <a:defRPr sz="1336"/>
            </a:lvl7pPr>
            <a:lvl8pPr marL="2671374" indent="0" algn="ctr">
              <a:buNone/>
              <a:defRPr sz="1336"/>
            </a:lvl8pPr>
            <a:lvl9pPr marL="3052999" indent="0" algn="ctr">
              <a:buNone/>
              <a:defRPr sz="133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8048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43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980030" y="1992268"/>
            <a:ext cx="6147464" cy="137388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921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0480" y="3633099"/>
            <a:ext cx="4518467" cy="105599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86">
                <a:solidFill>
                  <a:schemeClr val="tx1"/>
                </a:solidFill>
              </a:defRPr>
            </a:lvl1pPr>
            <a:lvl2pPr marL="381625" indent="0">
              <a:buNone/>
              <a:defRPr sz="1586">
                <a:solidFill>
                  <a:schemeClr val="tx1">
                    <a:tint val="75000"/>
                  </a:schemeClr>
                </a:solidFill>
              </a:defRPr>
            </a:lvl2pPr>
            <a:lvl3pPr marL="763250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3pPr>
            <a:lvl4pPr marL="1144875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4pPr>
            <a:lvl5pPr marL="15264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5pPr>
            <a:lvl6pPr marL="190812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6pPr>
            <a:lvl7pPr marL="228974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7pPr>
            <a:lvl8pPr marL="2671374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8pPr>
            <a:lvl9pPr marL="3052999" indent="0">
              <a:buNone/>
              <a:defRPr sz="1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12614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6324" y="2202034"/>
            <a:ext cx="2912412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689" y="2202034"/>
            <a:ext cx="2914620" cy="258929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361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6323" y="1931075"/>
            <a:ext cx="2912413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6323" y="2623740"/>
            <a:ext cx="2912413" cy="2167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0689" y="2623740"/>
            <a:ext cx="2914620" cy="216758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10689" y="1931075"/>
            <a:ext cx="2914620" cy="58771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586" b="0" cap="all" spc="83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81625" indent="0">
              <a:buNone/>
              <a:defRPr sz="1586" b="1"/>
            </a:lvl2pPr>
            <a:lvl3pPr marL="763250" indent="0">
              <a:buNone/>
              <a:defRPr sz="1502" b="1"/>
            </a:lvl3pPr>
            <a:lvl4pPr marL="1144875" indent="0">
              <a:buNone/>
              <a:defRPr sz="1336" b="1"/>
            </a:lvl4pPr>
            <a:lvl5pPr marL="1526499" indent="0">
              <a:buNone/>
              <a:defRPr sz="1336" b="1"/>
            </a:lvl5pPr>
            <a:lvl6pPr marL="1908124" indent="0">
              <a:buNone/>
              <a:defRPr sz="1336" b="1"/>
            </a:lvl6pPr>
            <a:lvl7pPr marL="2289749" indent="0">
              <a:buNone/>
              <a:defRPr sz="1336" b="1"/>
            </a:lvl7pPr>
            <a:lvl8pPr marL="2671374" indent="0">
              <a:buNone/>
              <a:defRPr sz="1336" b="1"/>
            </a:lvl8pPr>
            <a:lvl9pPr marL="3052999" indent="0">
              <a:buNone/>
              <a:defRPr sz="133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96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86509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66378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049713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7512" y="1872974"/>
            <a:ext cx="2914689" cy="95283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32" y="671678"/>
            <a:ext cx="3199273" cy="4381170"/>
          </a:xfrm>
        </p:spPr>
        <p:txBody>
          <a:bodyPr>
            <a:normAutofit/>
          </a:bodyPr>
          <a:lstStyle>
            <a:lvl1pPr>
              <a:defRPr sz="1586">
                <a:solidFill>
                  <a:schemeClr val="tx1"/>
                </a:solidFill>
              </a:defRPr>
            </a:lvl1pPr>
            <a:lvl2pPr>
              <a:defRPr sz="1336">
                <a:solidFill>
                  <a:schemeClr val="tx1"/>
                </a:solidFill>
              </a:defRPr>
            </a:lvl2pPr>
            <a:lvl3pPr>
              <a:defRPr sz="1336">
                <a:solidFill>
                  <a:schemeClr val="tx1"/>
                </a:solidFill>
              </a:defRPr>
            </a:lvl3pPr>
            <a:lvl4pPr>
              <a:defRPr sz="1336">
                <a:solidFill>
                  <a:schemeClr val="tx1"/>
                </a:solidFill>
              </a:defRPr>
            </a:lvl4pPr>
            <a:lvl5pPr>
              <a:defRPr sz="1336">
                <a:solidFill>
                  <a:schemeClr val="tx1"/>
                </a:solidFill>
              </a:defRPr>
            </a:lvl5pPr>
            <a:lvl6pPr>
              <a:defRPr sz="1336"/>
            </a:lvl6pPr>
            <a:lvl7pPr>
              <a:defRPr sz="1336"/>
            </a:lvl7pPr>
            <a:lvl8pPr>
              <a:defRPr sz="1336"/>
            </a:lvl8pPr>
            <a:lvl9pPr>
              <a:defRPr sz="13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5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67512" y="5205501"/>
            <a:ext cx="3371570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49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049712" cy="57245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66960" y="1872973"/>
            <a:ext cx="2915793" cy="95408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753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49713" y="-35202"/>
            <a:ext cx="4053763" cy="5724525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71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81625" indent="0">
              <a:buNone/>
              <a:defRPr sz="2337"/>
            </a:lvl2pPr>
            <a:lvl3pPr marL="763250" indent="0">
              <a:buNone/>
              <a:defRPr sz="2003"/>
            </a:lvl3pPr>
            <a:lvl4pPr marL="1144875" indent="0">
              <a:buNone/>
              <a:defRPr sz="1669"/>
            </a:lvl4pPr>
            <a:lvl5pPr marL="1526499" indent="0">
              <a:buNone/>
              <a:defRPr sz="1669"/>
            </a:lvl5pPr>
            <a:lvl6pPr marL="1908124" indent="0">
              <a:buNone/>
              <a:defRPr sz="1669"/>
            </a:lvl6pPr>
            <a:lvl7pPr marL="2289749" indent="0">
              <a:buNone/>
              <a:defRPr sz="1669"/>
            </a:lvl7pPr>
            <a:lvl8pPr marL="2671374" indent="0">
              <a:buNone/>
              <a:defRPr sz="1669"/>
            </a:lvl8pPr>
            <a:lvl9pPr marL="3052999" indent="0">
              <a:buNone/>
              <a:defRPr sz="166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4383" y="2963197"/>
            <a:ext cx="2520946" cy="183141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252">
                <a:solidFill>
                  <a:srgbClr val="FFFFFF"/>
                </a:solidFill>
              </a:defRPr>
            </a:lvl1pPr>
            <a:lvl2pPr marL="381625" indent="0">
              <a:buNone/>
              <a:defRPr sz="1169"/>
            </a:lvl2pPr>
            <a:lvl3pPr marL="763250" indent="0">
              <a:buNone/>
              <a:defRPr sz="1002"/>
            </a:lvl3pPr>
            <a:lvl4pPr marL="1144875" indent="0">
              <a:buNone/>
              <a:defRPr sz="835"/>
            </a:lvl4pPr>
            <a:lvl5pPr marL="1526499" indent="0">
              <a:buNone/>
              <a:defRPr sz="835"/>
            </a:lvl5pPr>
            <a:lvl6pPr marL="1908124" indent="0">
              <a:buNone/>
              <a:defRPr sz="835"/>
            </a:lvl6pPr>
            <a:lvl7pPr marL="2289749" indent="0">
              <a:buNone/>
              <a:defRPr sz="835"/>
            </a:lvl7pPr>
            <a:lvl8pPr marL="2671374" indent="0">
              <a:buNone/>
              <a:defRPr sz="835"/>
            </a:lvl8pPr>
            <a:lvl9pPr marL="3052999" indent="0">
              <a:buNone/>
              <a:defRPr sz="83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66960" y="5205501"/>
            <a:ext cx="3369361" cy="267145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93922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6708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48461" y="782352"/>
            <a:ext cx="933565" cy="41598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577" y="782352"/>
            <a:ext cx="4177417" cy="41598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43924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422577" y="805250"/>
            <a:ext cx="5259449" cy="992251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577" y="2202035"/>
            <a:ext cx="5259449" cy="2589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5932" y="5207679"/>
            <a:ext cx="1829377" cy="270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04.06.2025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6324" y="5205501"/>
            <a:ext cx="4036128" cy="267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98794" y="5190236"/>
            <a:ext cx="323977" cy="30530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18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4518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defTabSz="763250" rtl="0" eaLnBrk="1" latinLnBrk="0" hangingPunct="1">
        <a:lnSpc>
          <a:spcPct val="90000"/>
        </a:lnSpc>
        <a:spcBef>
          <a:spcPct val="0"/>
        </a:spcBef>
        <a:buNone/>
        <a:defRPr sz="2170" kern="1200" cap="all" spc="167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9081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50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81625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72437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6325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54062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09717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1240281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1383390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526499" indent="-190812" algn="l" defTabSz="763250" rtl="0" eaLnBrk="1" latinLnBrk="0" hangingPunct="1">
        <a:lnSpc>
          <a:spcPct val="100000"/>
        </a:lnSpc>
        <a:spcBef>
          <a:spcPts val="835"/>
        </a:spcBef>
        <a:buClr>
          <a:schemeClr val="accent2"/>
        </a:buClr>
        <a:buFont typeface="Arial" panose="020B0604020202020204" pitchFamily="34" charset="0"/>
        <a:buChar char="•"/>
        <a:defRPr sz="13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62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250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875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4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812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74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374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999" algn="l" defTabSz="763250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herbi_and/2025/may/950583(meqale)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95B52C-4FE8-49C2-A984-46C3EA06A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27"/>
            <a:ext cx="8229600" cy="56131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AEE303-FEA9-4F6D-8A33-49E7560082C9}"/>
              </a:ext>
            </a:extLst>
          </p:cNvPr>
          <p:cNvSpPr txBox="1"/>
          <p:nvPr/>
        </p:nvSpPr>
        <p:spPr>
          <a:xfrm>
            <a:off x="501568" y="4280897"/>
            <a:ext cx="709628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S Mincho" panose="02020609040205080304" pitchFamily="49" charset="-128"/>
              </a:rPr>
              <a:t>26 iyun </a:t>
            </a:r>
          </a:p>
          <a:p>
            <a:pPr algn="ctr"/>
            <a:r>
              <a:rPr lang="az-Latn-AZ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S Mincho" panose="02020609040205080304" pitchFamily="49" charset="-128"/>
              </a:rPr>
              <a:t>Narkоmaniyaya və Narkоbiznеsə Qarşı </a:t>
            </a:r>
          </a:p>
          <a:p>
            <a:pPr algn="ctr"/>
            <a:r>
              <a:rPr lang="az-Latn-AZ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S Mincho" panose="02020609040205080304" pitchFamily="49" charset="-128"/>
              </a:rPr>
              <a:t>Bеynəlxalq Mübarizə Günü</a:t>
            </a:r>
            <a:endParaRPr lang="az-Latn-AZ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6AA499FE-F3C0-4DDE-83D8-E853C4BED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564" y="240471"/>
            <a:ext cx="2866175" cy="5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28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BEBE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F405B29-842F-4A59-8BE8-2729530D158C}"/>
              </a:ext>
            </a:extLst>
          </p:cNvPr>
          <p:cNvSpPr txBox="1"/>
          <p:nvPr/>
        </p:nvSpPr>
        <p:spPr>
          <a:xfrm>
            <a:off x="473297" y="4979081"/>
            <a:ext cx="7152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/>
              <a:t> </a:t>
            </a:r>
            <a:r>
              <a:rPr lang="az-Latn-AZ" dirty="0">
                <a:hlinkClick r:id="rId3"/>
              </a:rPr>
              <a:t>https://www.anl.az/down/meqale/herbi_and/2025/may/950583(meqale).pdf</a:t>
            </a:r>
            <a:r>
              <a:rPr lang="az-Latn-AZ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59E626A-07BC-48A6-B507-35ECEB2B2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53" y="641032"/>
            <a:ext cx="7320274" cy="3939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376750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5866</TotalTime>
  <Words>37</Words>
  <Application>Microsoft Office PowerPoint</Application>
  <PresentationFormat>Произвольный</PresentationFormat>
  <Paragraphs>6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Agency FB</vt:lpstr>
      <vt:lpstr>Arial</vt:lpstr>
      <vt:lpstr>Calibri</vt:lpstr>
      <vt:lpstr>Corbel</vt:lpstr>
      <vt:lpstr>Gill Sans MT</vt:lpstr>
      <vt:lpstr>Посылка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Konul</cp:lastModifiedBy>
  <cp:revision>869</cp:revision>
  <dcterms:created xsi:type="dcterms:W3CDTF">2024-03-27T12:34:00Z</dcterms:created>
  <dcterms:modified xsi:type="dcterms:W3CDTF">2025-06-04T09:56:47Z</dcterms:modified>
</cp:coreProperties>
</file>