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5"/>
  </p:notesMasterIdLst>
  <p:sldIdLst>
    <p:sldId id="409" r:id="rId2"/>
    <p:sldId id="411" r:id="rId3"/>
    <p:sldId id="412" r:id="rId4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2EBE5"/>
    <a:srgbClr val="A78C62"/>
    <a:srgbClr val="005CA9"/>
    <a:srgbClr val="0E25AE"/>
    <a:srgbClr val="0900BC"/>
    <a:srgbClr val="05014B"/>
    <a:srgbClr val="0006B2"/>
    <a:srgbClr val="0021F4"/>
    <a:srgbClr val="0100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86" d="100"/>
          <a:sy n="86" d="100"/>
        </p:scale>
        <p:origin x="6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05.03.2025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70224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157907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05.03.2025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75365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05.03.2025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9442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05.03.2025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04704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05.03.2025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7116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05.03.2025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50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05.03.2025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10065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05.03.2025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98084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05.03.2025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635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05.03.2025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68596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05.03.2025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449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05.03.2025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1376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8C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05.03.2025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1547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nl.az/down/S.Rehimov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B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E0EF0B59-991D-4C38-BA97-CC16A10F8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201" y="228792"/>
            <a:ext cx="2757434" cy="48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D0FE89-D539-4992-98C6-423BB2470F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93" y="1404091"/>
            <a:ext cx="4111703" cy="118918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11F1DF4-F79F-4298-84DC-EC4BACE559E4}"/>
              </a:ext>
            </a:extLst>
          </p:cNvPr>
          <p:cNvSpPr/>
          <p:nvPr/>
        </p:nvSpPr>
        <p:spPr>
          <a:xfrm>
            <a:off x="4965375" y="2767280"/>
            <a:ext cx="3936381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US" sz="4000" b="1" dirty="0">
              <a:ln/>
              <a:solidFill>
                <a:schemeClr val="accent3"/>
              </a:solidFill>
            </a:endParaRPr>
          </a:p>
          <a:p>
            <a:pPr algn="ctr"/>
            <a:r>
              <a:rPr lang="en-US" sz="6000" b="1" cap="none" spc="0" dirty="0">
                <a:ln/>
                <a:solidFill>
                  <a:schemeClr val="accent3"/>
                </a:solidFill>
                <a:effectLst/>
                <a:latin typeface="A_Cey_AVARA" pitchFamily="2" charset="0"/>
              </a:rPr>
              <a:t>125 </a:t>
            </a:r>
            <a:endParaRPr lang="ru-RU" sz="6000" b="1" cap="none" spc="0" dirty="0">
              <a:ln/>
              <a:solidFill>
                <a:schemeClr val="accent3"/>
              </a:solidFill>
              <a:effectLst/>
              <a:latin typeface="A_Cey NONEY  Kinsky " pitchFamily="2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06985746-F9FA-4200-A268-360FCA9E2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65" y="148856"/>
            <a:ext cx="4723131" cy="6480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D62B06-D07A-47CA-86DE-6ECFE0CB8B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2427" y="4746504"/>
            <a:ext cx="2962275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32AEA3-D819-4ED4-A0F1-8468C085B2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75" y="202230"/>
            <a:ext cx="4333831" cy="6244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DE5161-EE00-414E-984D-6F2ECE5E7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696" y="202230"/>
            <a:ext cx="4261393" cy="6244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0306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42E126-622C-4C4C-A75C-C724F0B0747F}"/>
              </a:ext>
            </a:extLst>
          </p:cNvPr>
          <p:cNvSpPr txBox="1"/>
          <p:nvPr/>
        </p:nvSpPr>
        <p:spPr>
          <a:xfrm>
            <a:off x="2764465" y="625630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https://anl.az/down/S.Rehimov.pdf</a:t>
            </a:r>
            <a:r>
              <a:rPr lang="az-Latn-AZ" dirty="0"/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9DBC04-180B-4EEF-A450-45669DF3EE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32365"/>
            <a:ext cx="4267200" cy="6023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AE0E56E-EA9B-4CAE-B988-B631DDAC62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26" y="232365"/>
            <a:ext cx="4085475" cy="6023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0793220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5160</TotalTime>
  <Words>17</Words>
  <Application>Microsoft Office PowerPoint</Application>
  <PresentationFormat>Лист Letter (8,5x11")</PresentationFormat>
  <Paragraphs>6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A_Cey NONEY  Kinsky </vt:lpstr>
      <vt:lpstr>A_Cey_AVARA</vt:lpstr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768</cp:revision>
  <dcterms:created xsi:type="dcterms:W3CDTF">2024-03-27T12:34:00Z</dcterms:created>
  <dcterms:modified xsi:type="dcterms:W3CDTF">2025-03-05T07:18:39Z</dcterms:modified>
</cp:coreProperties>
</file>