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7"/>
  </p:notesMasterIdLst>
  <p:sldIdLst>
    <p:sldId id="409" r:id="rId2"/>
    <p:sldId id="411" r:id="rId3"/>
    <p:sldId id="410" r:id="rId4"/>
    <p:sldId id="413" r:id="rId5"/>
    <p:sldId id="412" r:id="rId6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E5EE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55123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57129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66483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784718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E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01.11.2025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web2.anl.az:81/read/page.php?bibid=vtls00082750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2.anl.az:81/read/page.php?bibid=vtls00082344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web2.anl.az:81/read/page.php?bibid=vtls000837662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BE637E-154B-4992-982F-59EA44408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8159262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92FAC3-9F18-4CCD-831B-1FE54AC69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733" y="-1"/>
            <a:ext cx="2848692" cy="10453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9D0564-4644-4ADD-AFFC-0C4FB956E40A}"/>
              </a:ext>
            </a:extLst>
          </p:cNvPr>
          <p:cNvSpPr txBox="1"/>
          <p:nvPr/>
        </p:nvSpPr>
        <p:spPr>
          <a:xfrm>
            <a:off x="310739" y="-1"/>
            <a:ext cx="75377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8 </a:t>
            </a:r>
            <a:r>
              <a:rPr lang="ru-RU" sz="5400" b="1" dirty="0" err="1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noyabr</a:t>
            </a:r>
            <a:r>
              <a:rPr lang="ru-RU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 </a:t>
            </a:r>
            <a:endParaRPr lang="az-Latn-AZ" sz="5400" b="1" dirty="0">
              <a:ln w="10160">
                <a:solidFill>
                  <a:schemeClr val="tx1"/>
                </a:solidFill>
                <a:prstDash val="solid"/>
              </a:ln>
              <a:solidFill>
                <a:srgbClr val="D63AF5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_Cey_VETEN" panose="04040805060302020703" pitchFamily="82" charset="0"/>
              <a:ea typeface="Calibri" panose="020F0502020204030204" pitchFamily="34" charset="0"/>
            </a:endParaRPr>
          </a:p>
          <a:p>
            <a:pPr algn="ctr"/>
            <a:r>
              <a:rPr lang="ru-RU" sz="5000" b="1" dirty="0" err="1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Şuşa</a:t>
            </a:r>
            <a:r>
              <a:rPr lang="ru-RU" sz="5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 </a:t>
            </a:r>
            <a:r>
              <a:rPr lang="ru-RU" sz="5000" b="1" dirty="0" err="1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şəhəri</a:t>
            </a:r>
            <a:r>
              <a:rPr lang="ru-RU" sz="5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 </a:t>
            </a:r>
            <a:r>
              <a:rPr lang="ru-RU" sz="5000" b="1" dirty="0" err="1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günü</a:t>
            </a:r>
            <a:r>
              <a:rPr lang="ru-RU" sz="5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D63AF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_Cey_VETEN" panose="04040805060302020703" pitchFamily="82" charset="0"/>
                <a:ea typeface="Calibri" panose="020F0502020204030204" pitchFamily="34" charset="0"/>
              </a:rPr>
              <a:t> </a:t>
            </a:r>
            <a:endParaRPr lang="az-Latn-AZ" sz="5000" b="1" dirty="0">
              <a:ln w="10160">
                <a:solidFill>
                  <a:schemeClr val="tx1"/>
                </a:solidFill>
                <a:prstDash val="solid"/>
              </a:ln>
              <a:solidFill>
                <a:srgbClr val="D63AF5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_Cey_VETEN" panose="04040805060302020703" pitchFamily="8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DE8B7F-31CF-4E5B-9946-8EE1D0645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29" y="-1"/>
            <a:ext cx="1614879" cy="161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644535-F3FF-4DBD-A2DB-7DC08B33D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497" y="175846"/>
            <a:ext cx="3524481" cy="4958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F98100-9002-452C-947D-4B28F11DDAD5}"/>
              </a:ext>
            </a:extLst>
          </p:cNvPr>
          <p:cNvSpPr txBox="1"/>
          <p:nvPr/>
        </p:nvSpPr>
        <p:spPr>
          <a:xfrm>
            <a:off x="1018148" y="5253649"/>
            <a:ext cx="5924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http://web2.anl.az:81/read/page.php?bibid=vtls000827507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D8ECB1-2B42-4022-8D7A-898DFEBBB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448" y="175845"/>
            <a:ext cx="3368256" cy="4958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2851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D5E296-D645-4924-A6E6-BDE9837BA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99" y="273880"/>
            <a:ext cx="6753225" cy="4867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C04C9F-F191-428E-BE9D-27EE99C0D471}"/>
              </a:ext>
            </a:extLst>
          </p:cNvPr>
          <p:cNvSpPr txBox="1"/>
          <p:nvPr/>
        </p:nvSpPr>
        <p:spPr>
          <a:xfrm>
            <a:off x="1151791" y="5198404"/>
            <a:ext cx="6043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http://web2.anl.az:81/read/page.php?bibid=vtls000823448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7413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79B09F-C1AE-4A7F-A994-ABBB4B70D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13" y="309490"/>
            <a:ext cx="3443653" cy="4979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0C8CA3-E9BD-4863-AC53-195D07C8D2AC}"/>
              </a:ext>
            </a:extLst>
          </p:cNvPr>
          <p:cNvSpPr txBox="1"/>
          <p:nvPr/>
        </p:nvSpPr>
        <p:spPr>
          <a:xfrm>
            <a:off x="1109589" y="5289452"/>
            <a:ext cx="5811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http://web2.anl.az:81/read/page.php?bibid=vtls000837662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9F2D55-3097-41AD-A0FB-85D1A0203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858" y="309491"/>
            <a:ext cx="3443654" cy="4979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1644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6608666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5875</TotalTime>
  <Words>67</Words>
  <Application>Microsoft Office PowerPoint</Application>
  <PresentationFormat>Произвольный</PresentationFormat>
  <Paragraphs>10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A_Cey_VETEN</vt:lpstr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880</cp:revision>
  <dcterms:created xsi:type="dcterms:W3CDTF">2024-03-27T12:34:00Z</dcterms:created>
  <dcterms:modified xsi:type="dcterms:W3CDTF">2025-11-01T09:30:21Z</dcterms:modified>
</cp:coreProperties>
</file>