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1"/>
  </p:notesMasterIdLst>
  <p:sldIdLst>
    <p:sldId id="409" r:id="rId2"/>
    <p:sldId id="410" r:id="rId3"/>
    <p:sldId id="411" r:id="rId4"/>
    <p:sldId id="413" r:id="rId5"/>
    <p:sldId id="412" r:id="rId6"/>
    <p:sldId id="414" r:id="rId7"/>
    <p:sldId id="415" r:id="rId8"/>
    <p:sldId id="416" r:id="rId9"/>
    <p:sldId id="417" r:id="rId10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CFCE"/>
    <a:srgbClr val="943809"/>
    <a:srgbClr val="9C3E0F"/>
    <a:srgbClr val="411B05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07" d="100"/>
          <a:sy n="107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0156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03377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87544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86539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07559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62167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92549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287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12.04.2025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fevral/935751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mart/939260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5/fevral/936161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turkustan/2025/fevral/933166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525/2025/yanvar/930658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aprel/888402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respublika/2024/iyul/901413(meqale)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4/aprel/888468(meqale)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B1E2588-DF75-4605-81FC-EDF99476C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96"/>
            <a:ext cx="8108474" cy="573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48" y="240471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aqif türbəsi — Vikipediya">
            <a:extLst>
              <a:ext uri="{FF2B5EF4-FFF2-40B4-BE49-F238E27FC236}">
                <a16:creationId xmlns:a16="http://schemas.microsoft.com/office/drawing/2014/main" id="{9253BA51-835E-43F3-83D7-665C8F72E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" y="3651367"/>
            <a:ext cx="1489472" cy="207589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A74C2D-E478-42E8-9F46-85E0858039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860" y="3651367"/>
            <a:ext cx="1489472" cy="209049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617D4D-6510-48F7-B31D-8834A67D94BE}"/>
              </a:ext>
            </a:extLst>
          </p:cNvPr>
          <p:cNvSpPr/>
          <p:nvPr/>
        </p:nvSpPr>
        <p:spPr>
          <a:xfrm>
            <a:off x="424020" y="667545"/>
            <a:ext cx="613975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3200" b="1" i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18 aprel – </a:t>
            </a:r>
          </a:p>
          <a:p>
            <a:pPr algn="ctr"/>
            <a:r>
              <a:rPr lang="az-Latn-AZ" sz="3200" b="1" i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Tarixi Abidələrin Mühafizəsi Günü</a:t>
            </a:r>
            <a:endParaRPr lang="ru-RU" sz="3200" b="1" i="1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27B83E-A490-468D-A7E1-9BF1039F7F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332" y="3753831"/>
            <a:ext cx="2092745" cy="1976157"/>
          </a:xfrm>
          <a:prstGeom prst="rect">
            <a:avLst/>
          </a:prstGeom>
        </p:spPr>
      </p:pic>
      <p:pic>
        <p:nvPicPr>
          <p:cNvPr id="1034" name="Picture 10" descr="AZƏRBAYCAN MİLLİ KİTABXANASI » Mediatv.az informasiya portalı">
            <a:extLst>
              <a:ext uri="{FF2B5EF4-FFF2-40B4-BE49-F238E27FC236}">
                <a16:creationId xmlns:a16="http://schemas.microsoft.com/office/drawing/2014/main" id="{6BAB640B-3001-4349-92C5-493334675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013" y="1788377"/>
            <a:ext cx="2519032" cy="207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444D7E-4016-4378-8C4D-77812D8B5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43" y="210950"/>
            <a:ext cx="6651907" cy="4777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0258C6-C734-4A09-B46B-005D7EFB45A1}"/>
              </a:ext>
            </a:extLst>
          </p:cNvPr>
          <p:cNvSpPr txBox="1"/>
          <p:nvPr/>
        </p:nvSpPr>
        <p:spPr>
          <a:xfrm>
            <a:off x="423068" y="5144243"/>
            <a:ext cx="7253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https://www.anl.az/down/meqale/azerbaycan/2025/fevral/935751(meqale).pdf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9736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" y="68903"/>
            <a:ext cx="8099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Xankəndinin təbii və tarixi-mədəni abidələri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https://www.anl.az/down/meqale/xalqqazeti/2025/mart/939260(meqale).pdf</a:t>
            </a:r>
            <a:r>
              <a:rPr lang="az-Latn-AZ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9A3FC80-5B79-49EE-9B41-48595B783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795337"/>
            <a:ext cx="6718300" cy="4189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64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" y="0"/>
            <a:ext cx="80994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Azərbaycan memarlığının nadir nümunələri-Əsgəran qalası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https://www.anl.az/down/meqale/ses/2025/fevral/936161(meqale).pdf</a:t>
            </a:r>
            <a:r>
              <a:rPr lang="az-Latn-AZ" dirty="0"/>
              <a:t> 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DA41CF8B-3EDC-4EE8-92D9-72970C8E3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57" y="1050870"/>
            <a:ext cx="6124318" cy="4082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81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480E3E-AD51-47BE-9119-F287A973A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653678"/>
            <a:ext cx="6802437" cy="4417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892299" y="68903"/>
            <a:ext cx="5794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Qazaxın tarixi abidələri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https://www.anl.az/down/meqale/turkustan/2025/fevral/933166(meqale).pdf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056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830264" y="112818"/>
            <a:ext cx="71818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Bakıdakı Suraxanı Atəşgah məbədi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https://www.anl.az/down/meqale/525/2025/yanvar/930658.htm</a:t>
            </a:r>
            <a:r>
              <a:rPr lang="az-Latn-AZ" dirty="0"/>
              <a:t> </a:t>
            </a:r>
          </a:p>
        </p:txBody>
      </p:sp>
      <p:pic>
        <p:nvPicPr>
          <p:cNvPr id="3074" name="Picture 2" descr="Suraxanı Atəşgahı :: Azərbaycan-UNESCO əlaqələri">
            <a:extLst>
              <a:ext uri="{FF2B5EF4-FFF2-40B4-BE49-F238E27FC236}">
                <a16:creationId xmlns:a16="http://schemas.microsoft.com/office/drawing/2014/main" id="{0AE5E61E-5613-40AA-9398-BB88AC153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4" y="745218"/>
            <a:ext cx="6008686" cy="4506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17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86529" y="85559"/>
            <a:ext cx="7726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4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18 Aprel Beynəlxalq Abidələr və Tarixi Yerlər Günüdür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https://www.anl.az/down/meqale/ses/2024/aprel/888402(meqale).pdf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4778F1-E40D-473B-9885-FD7F37820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3" y="573825"/>
            <a:ext cx="6713536" cy="4651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77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86529" y="85559"/>
            <a:ext cx="7726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Tarixi yadigar – mənəvi irs, dini abidələr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https://www.anl.az/down/meqale/respublika/2024/iyul/901413(meqale).pdf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1380C4-DE6A-4BD7-9257-9C2DB7B50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58" y="778567"/>
            <a:ext cx="7350306" cy="4473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8550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F1B2CB-DDF2-443F-A446-E31BD6D7D9AE}"/>
              </a:ext>
            </a:extLst>
          </p:cNvPr>
          <p:cNvSpPr txBox="1"/>
          <p:nvPr/>
        </p:nvSpPr>
        <p:spPr>
          <a:xfrm>
            <a:off x="186529" y="85559"/>
            <a:ext cx="7726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i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Çıraqqala – igid babaların Laçın yuvası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9E97F-EDD3-4CC2-9BCA-DDE6193BA32C}"/>
              </a:ext>
            </a:extLst>
          </p:cNvPr>
          <p:cNvSpPr txBox="1"/>
          <p:nvPr/>
        </p:nvSpPr>
        <p:spPr>
          <a:xfrm>
            <a:off x="573089" y="5251733"/>
            <a:ext cx="7181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https://www.anl.az/down/meqale/xalqqazeti/2024/aprel/888468(meqale).pdf</a:t>
            </a:r>
            <a:r>
              <a:rPr lang="az-Latn-AZ" dirty="0"/>
              <a:t> </a:t>
            </a:r>
          </a:p>
        </p:txBody>
      </p:sp>
      <p:pic>
        <p:nvPicPr>
          <p:cNvPr id="1026" name="Picture 2" descr="Çıraqqala – igid babaların Laçın yuvası">
            <a:extLst>
              <a:ext uri="{FF2B5EF4-FFF2-40B4-BE49-F238E27FC236}">
                <a16:creationId xmlns:a16="http://schemas.microsoft.com/office/drawing/2014/main" id="{F6642A2C-AA7B-4617-AB98-50E4692E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13" y="682971"/>
            <a:ext cx="7445001" cy="455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72232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5871</TotalTime>
  <Words>235</Words>
  <Application>Microsoft Office PowerPoint</Application>
  <PresentationFormat>Произвольный</PresentationFormat>
  <Paragraphs>26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Corbel</vt:lpstr>
      <vt:lpstr>Gill Sans MT</vt:lpstr>
      <vt:lpstr>Times New Roman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880</cp:revision>
  <dcterms:created xsi:type="dcterms:W3CDTF">2024-03-27T12:34:00Z</dcterms:created>
  <dcterms:modified xsi:type="dcterms:W3CDTF">2025-04-12T11:34:07Z</dcterms:modified>
</cp:coreProperties>
</file>