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notesMasterIdLst>
    <p:notesMasterId r:id="rId61"/>
  </p:notesMasterIdLst>
  <p:sldIdLst>
    <p:sldId id="422" r:id="rId2"/>
    <p:sldId id="409" r:id="rId3"/>
    <p:sldId id="425" r:id="rId4"/>
    <p:sldId id="423" r:id="rId5"/>
    <p:sldId id="411" r:id="rId6"/>
    <p:sldId id="419" r:id="rId7"/>
    <p:sldId id="412" r:id="rId8"/>
    <p:sldId id="420" r:id="rId9"/>
    <p:sldId id="421" r:id="rId10"/>
    <p:sldId id="424" r:id="rId11"/>
    <p:sldId id="413" r:id="rId12"/>
    <p:sldId id="414" r:id="rId13"/>
    <p:sldId id="415" r:id="rId14"/>
    <p:sldId id="416" r:id="rId15"/>
    <p:sldId id="417" r:id="rId16"/>
    <p:sldId id="418" r:id="rId17"/>
    <p:sldId id="426" r:id="rId18"/>
    <p:sldId id="427" r:id="rId19"/>
    <p:sldId id="428" r:id="rId20"/>
    <p:sldId id="429" r:id="rId21"/>
    <p:sldId id="430" r:id="rId22"/>
    <p:sldId id="431" r:id="rId23"/>
    <p:sldId id="432" r:id="rId24"/>
    <p:sldId id="433" r:id="rId25"/>
    <p:sldId id="434" r:id="rId26"/>
    <p:sldId id="435" r:id="rId27"/>
    <p:sldId id="436" r:id="rId28"/>
    <p:sldId id="437" r:id="rId29"/>
    <p:sldId id="438" r:id="rId30"/>
    <p:sldId id="440" r:id="rId31"/>
    <p:sldId id="441" r:id="rId32"/>
    <p:sldId id="442" r:id="rId33"/>
    <p:sldId id="443" r:id="rId34"/>
    <p:sldId id="444" r:id="rId35"/>
    <p:sldId id="439" r:id="rId36"/>
    <p:sldId id="445" r:id="rId37"/>
    <p:sldId id="446" r:id="rId38"/>
    <p:sldId id="447" r:id="rId39"/>
    <p:sldId id="448" r:id="rId40"/>
    <p:sldId id="451" r:id="rId41"/>
    <p:sldId id="463" r:id="rId42"/>
    <p:sldId id="450" r:id="rId43"/>
    <p:sldId id="452" r:id="rId44"/>
    <p:sldId id="454" r:id="rId45"/>
    <p:sldId id="453" r:id="rId46"/>
    <p:sldId id="455" r:id="rId47"/>
    <p:sldId id="458" r:id="rId48"/>
    <p:sldId id="456" r:id="rId49"/>
    <p:sldId id="461" r:id="rId50"/>
    <p:sldId id="457" r:id="rId51"/>
    <p:sldId id="459" r:id="rId52"/>
    <p:sldId id="460" r:id="rId53"/>
    <p:sldId id="462" r:id="rId54"/>
    <p:sldId id="464" r:id="rId55"/>
    <p:sldId id="465" r:id="rId56"/>
    <p:sldId id="466" r:id="rId57"/>
    <p:sldId id="467" r:id="rId58"/>
    <p:sldId id="468" r:id="rId59"/>
    <p:sldId id="469" r:id="rId60"/>
  </p:sldIdLst>
  <p:sldSz cx="8099425" cy="5724525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C45A"/>
    <a:srgbClr val="F1BF5C"/>
    <a:srgbClr val="EBC65E"/>
    <a:srgbClr val="383838"/>
    <a:srgbClr val="A1A1A1"/>
    <a:srgbClr val="C3C3C3"/>
    <a:srgbClr val="9C3E0F"/>
    <a:srgbClr val="411B05"/>
    <a:srgbClr val="943809"/>
    <a:srgbClr val="551C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31" autoAdjust="0"/>
    <p:restoredTop sz="87354" autoAdjust="0"/>
  </p:normalViewPr>
  <p:slideViewPr>
    <p:cSldViewPr snapToGrid="0">
      <p:cViewPr varScale="1">
        <p:scale>
          <a:sx n="119" d="100"/>
          <a:sy n="119" d="100"/>
        </p:scale>
        <p:origin x="15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27EFA-747A-48FA-9631-ADC3430CAA20}" type="datetimeFigureOut">
              <a:rPr lang="az-Latn-AZ" smtClean="0"/>
              <a:t>02.12.2025</a:t>
            </a:fld>
            <a:endParaRPr lang="az-Latn-A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5288" y="857250"/>
            <a:ext cx="32734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z-Latn-A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z-Latn-A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DC877-F4C6-410F-A916-09CFB9742A80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3931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1pPr>
    <a:lvl2pPr marL="390661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2pPr>
    <a:lvl3pPr marL="7813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3pPr>
    <a:lvl4pPr marL="117198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4pPr>
    <a:lvl5pPr marL="1562638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5pPr>
    <a:lvl6pPr marL="195329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6pPr>
    <a:lvl7pPr marL="234395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7pPr>
    <a:lvl8pPr marL="27346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8pPr>
    <a:lvl9pPr marL="312527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997395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2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884734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3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8543694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4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5079438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5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0998939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6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0953591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7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8847267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8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2394978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9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5342105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6041704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12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69035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976325" y="1992268"/>
            <a:ext cx="6146776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0480" y="3633165"/>
            <a:ext cx="4518467" cy="1034967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58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81625" indent="0" algn="ctr">
              <a:buNone/>
              <a:defRPr sz="1586"/>
            </a:lvl2pPr>
            <a:lvl3pPr marL="763250" indent="0" algn="ctr">
              <a:buNone/>
              <a:defRPr sz="1502"/>
            </a:lvl3pPr>
            <a:lvl4pPr marL="1144875" indent="0" algn="ctr">
              <a:buNone/>
              <a:defRPr sz="1336"/>
            </a:lvl4pPr>
            <a:lvl5pPr marL="1526499" indent="0" algn="ctr">
              <a:buNone/>
              <a:defRPr sz="1336"/>
            </a:lvl5pPr>
            <a:lvl6pPr marL="1908124" indent="0" algn="ctr">
              <a:buNone/>
              <a:defRPr sz="1336"/>
            </a:lvl6pPr>
            <a:lvl7pPr marL="2289749" indent="0" algn="ctr">
              <a:buNone/>
              <a:defRPr sz="1336"/>
            </a:lvl7pPr>
            <a:lvl8pPr marL="2671374" indent="0" algn="ctr">
              <a:buNone/>
              <a:defRPr sz="1336"/>
            </a:lvl8pPr>
            <a:lvl9pPr marL="3052999" indent="0" algn="ctr">
              <a:buNone/>
              <a:defRPr sz="1336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02.12.2025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80480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02.12.2025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4307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980030" y="1992268"/>
            <a:ext cx="6147464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0480" y="3633099"/>
            <a:ext cx="4518467" cy="105599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586">
                <a:solidFill>
                  <a:schemeClr val="tx1"/>
                </a:solidFill>
              </a:defRPr>
            </a:lvl1pPr>
            <a:lvl2pPr marL="381625" indent="0">
              <a:buNone/>
              <a:defRPr sz="1586">
                <a:solidFill>
                  <a:schemeClr val="tx1">
                    <a:tint val="75000"/>
                  </a:schemeClr>
                </a:solidFill>
              </a:defRPr>
            </a:lvl2pPr>
            <a:lvl3pPr marL="763250" indent="0">
              <a:buNone/>
              <a:defRPr sz="1502">
                <a:solidFill>
                  <a:schemeClr val="tx1">
                    <a:tint val="75000"/>
                  </a:schemeClr>
                </a:solidFill>
              </a:defRPr>
            </a:lvl3pPr>
            <a:lvl4pPr marL="1144875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4pPr>
            <a:lvl5pPr marL="15264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5pPr>
            <a:lvl6pPr marL="190812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6pPr>
            <a:lvl7pPr marL="228974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7pPr>
            <a:lvl8pPr marL="267137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8pPr>
            <a:lvl9pPr marL="30529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02.12.2025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12614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6324" y="2202034"/>
            <a:ext cx="2912412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0689" y="2202034"/>
            <a:ext cx="2914620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02.12.2025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36186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6323" y="1931075"/>
            <a:ext cx="2912413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6323" y="2623740"/>
            <a:ext cx="2912413" cy="21675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10689" y="2623740"/>
            <a:ext cx="2914620" cy="21675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210689" y="1931075"/>
            <a:ext cx="2914620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02.12.2025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966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02.12.2025</a:t>
            </a:fld>
            <a:endParaRPr lang="az-Latn-A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865093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02.12.2025</a:t>
            </a:fld>
            <a:endParaRPr lang="az-Latn-A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663788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049713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7512" y="1872974"/>
            <a:ext cx="2914689" cy="952833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4932" y="671678"/>
            <a:ext cx="3199273" cy="4381170"/>
          </a:xfrm>
        </p:spPr>
        <p:txBody>
          <a:bodyPr>
            <a:normAutofit/>
          </a:bodyPr>
          <a:lstStyle>
            <a:lvl1pPr>
              <a:defRPr sz="1586">
                <a:solidFill>
                  <a:schemeClr val="tx1"/>
                </a:solidFill>
              </a:defRPr>
            </a:lvl1pPr>
            <a:lvl2pPr>
              <a:defRPr sz="1336">
                <a:solidFill>
                  <a:schemeClr val="tx1"/>
                </a:solidFill>
              </a:defRPr>
            </a:lvl2pPr>
            <a:lvl3pPr>
              <a:defRPr sz="1336">
                <a:solidFill>
                  <a:schemeClr val="tx1"/>
                </a:solidFill>
              </a:defRPr>
            </a:lvl3pPr>
            <a:lvl4pPr>
              <a:defRPr sz="1336">
                <a:solidFill>
                  <a:schemeClr val="tx1"/>
                </a:solidFill>
              </a:defRPr>
            </a:lvl4pPr>
            <a:lvl5pPr>
              <a:defRPr sz="1336">
                <a:solidFill>
                  <a:schemeClr val="tx1"/>
                </a:solidFill>
              </a:defRPr>
            </a:lvl5pPr>
            <a:lvl6pPr>
              <a:defRPr sz="1336"/>
            </a:lvl6pPr>
            <a:lvl7pPr>
              <a:defRPr sz="1336"/>
            </a:lvl7pPr>
            <a:lvl8pPr>
              <a:defRPr sz="1336"/>
            </a:lvl8pPr>
            <a:lvl9pPr>
              <a:defRPr sz="133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5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02.12.2025</a:t>
            </a:fld>
            <a:endParaRPr lang="az-Latn-A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567512" y="5205501"/>
            <a:ext cx="3371570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4966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049712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6960" y="1872973"/>
            <a:ext cx="2915793" cy="954088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49713" y="-35202"/>
            <a:ext cx="4053763" cy="5724525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671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81625" indent="0">
              <a:buNone/>
              <a:defRPr sz="2337"/>
            </a:lvl2pPr>
            <a:lvl3pPr marL="763250" indent="0">
              <a:buNone/>
              <a:defRPr sz="2003"/>
            </a:lvl3pPr>
            <a:lvl4pPr marL="1144875" indent="0">
              <a:buNone/>
              <a:defRPr sz="1669"/>
            </a:lvl4pPr>
            <a:lvl5pPr marL="1526499" indent="0">
              <a:buNone/>
              <a:defRPr sz="1669"/>
            </a:lvl5pPr>
            <a:lvl6pPr marL="1908124" indent="0">
              <a:buNone/>
              <a:defRPr sz="1669"/>
            </a:lvl6pPr>
            <a:lvl7pPr marL="2289749" indent="0">
              <a:buNone/>
              <a:defRPr sz="1669"/>
            </a:lvl7pPr>
            <a:lvl8pPr marL="2671374" indent="0">
              <a:buNone/>
              <a:defRPr sz="1669"/>
            </a:lvl8pPr>
            <a:lvl9pPr marL="3052999" indent="0">
              <a:buNone/>
              <a:defRPr sz="1669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7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B547631-CF7F-4C43-ACC5-E60DA948B5E9}" type="datetimeFigureOut">
              <a:rPr lang="az-Latn-AZ" smtClean="0"/>
              <a:t>02.12.2025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566960" y="5205501"/>
            <a:ext cx="3369361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939225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02.12.2025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670839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48461" y="782352"/>
            <a:ext cx="933565" cy="415982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577" y="782352"/>
            <a:ext cx="4177417" cy="415982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02.12.2025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9246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3C3C3">
            <a:alpha val="7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422577" y="805250"/>
            <a:ext cx="5259449" cy="992251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577" y="2202035"/>
            <a:ext cx="5259449" cy="25892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95932" y="5207679"/>
            <a:ext cx="1829377" cy="270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B547631-CF7F-4C43-ACC5-E60DA948B5E9}" type="datetimeFigureOut">
              <a:rPr lang="az-Latn-AZ" smtClean="0"/>
              <a:t>02.12.2025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6324" y="5205501"/>
            <a:ext cx="4036128" cy="2671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98794" y="5190236"/>
            <a:ext cx="323977" cy="305308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918" spc="0" baseline="0">
                <a:solidFill>
                  <a:srgbClr val="FFFFFF"/>
                </a:solidFill>
              </a:defRPr>
            </a:lvl1pPr>
          </a:lstStyle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4518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ctr" defTabSz="763250" rtl="0" eaLnBrk="1" latinLnBrk="0" hangingPunct="1">
        <a:lnSpc>
          <a:spcPct val="90000"/>
        </a:lnSpc>
        <a:spcBef>
          <a:spcPct val="0"/>
        </a:spcBef>
        <a:buNone/>
        <a:defRPr sz="2170" kern="1200" cap="all" spc="167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9081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50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81625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72437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76325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95406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09717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6pPr>
      <a:lvl7pPr marL="124028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7pPr>
      <a:lvl8pPr marL="138339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526499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1pPr>
      <a:lvl2pPr marL="38162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2pPr>
      <a:lvl3pPr marL="76325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3pPr>
      <a:lvl4pPr marL="114487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4pPr>
      <a:lvl5pPr marL="15264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5pPr>
      <a:lvl6pPr marL="190812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6pPr>
      <a:lvl7pPr marL="228974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7pPr>
      <a:lvl8pPr marL="267137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8pPr>
      <a:lvl9pPr marL="30529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xalqqazeti/2025/noyabr/975282(meqale)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xalqqazeti/2025/may/951907(meqale).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xalqqazeti/2024/avqust/906424(meqale)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medeniyyet/2023/iyul/859328(meqale)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xalqqazeti/2023/oktyabr/871621(meqale).pd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musiqi_dunyasi/2021/3-88/784436(meqale).pdf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hyperlink" Target="http://web2.anl.az:81/read/page.php?bibid=vtls000661937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hyperlink" Target="http://web2.anl.az:81/read/page.php?bibid=vtls000601079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eb2.anl.az:81/read/page.php?bibid=vtls000579132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eb2.anl.az:81/read/page.php?bibid=vtls000414054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://web2.anl.az:81/read/page.php?bibid=vtls000474723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://web2.anl.az:81/read/page.php?bibid=vtls000417011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hyperlink" Target="http://web2.anl.az:81/read/page.php?bibid=vtls000297709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eb2.anl.az:81/read/page.php?bibid=vtls000694372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eb2.anl.az:81/read/page.php?bibid=vtls000294329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hyperlink" Target="http://web2.anl.az:81/read/page.php?bibid=vtls000147298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hyperlink" Target="http://web2.anl.az:81/read/page.php?bibid=vtls000090836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hyperlink" Target="http://web2.anl.az:81/read/page.php?bibid=vtls000098721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eb2.anl.az:81/read/page.php?bibid=vtls000106014" TargetMode="Externa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eb2.anl.az:81/read/page.php?bibid=vtls000230244" TargetMode="Externa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eb2.anl.az:81/read/page.php?bibid=vtls000230413" TargetMode="External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web2.anl.az:81/read/page.php?bibid=vtls000489342" TargetMode="External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web2.anl.az:81/read/page.php?bibid=vtls000559033" TargetMode="External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eb2.anl.az:81/read/page.php?bibid=vtls000554769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web2.anl.az:81/read/page.php?bibid=vtls000380005" TargetMode="External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web2.anl.az:81/read/page.php?bibid=vtls000469629" TargetMode="External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web2.anl.az:81/read/page.php?bibid=vtls000144441" TargetMode="External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web2.anl.az:81/read/page.php?bibid=vtls000209794" TargetMode="External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://web2.anl.az:81/read/page.php?bibid=vtls000029097" TargetMode="External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://web2.anl.az:81/read/page.php?bibid=vtls000014422" TargetMode="External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://web2.anl.az:81/read/page.php?bibid=vtls000000505" TargetMode="External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web2.anl.az:81/read/page.php?bibid=vtls000001068" TargetMode="External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web2.anl.az:81/read/page.php?bibid=vtls000001754" TargetMode="External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://web2.anl.az:81/read/page.php?bibid=vtls000044060" TargetMode="External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hyperlink" Target="https://www.anl.az/down/meqale/xalqqazeti/2022/oktyabr/818036(meqale).pdf" TargetMode="Externa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xalqqazeti/2022/fevral/782365(meqale).pdf" TargetMode="Externa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://web2.anl.az:81/read/page.php?bibid=vtls000042199" TargetMode="External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://web2.anl.az:81/read/page.php?bibid=vtls000817434" TargetMode="External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xalqqazeti/2025/noyabr/978215(meqale)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DA918AAE-70A1-4427-B84B-138D7DC37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973" y="-70339"/>
            <a:ext cx="5519738" cy="572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49EC494-A164-44F7-9525-7797D7A800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4" y="70339"/>
            <a:ext cx="2831585" cy="1039041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2596526-629B-492F-A126-48BF2E8C9CAE}"/>
              </a:ext>
            </a:extLst>
          </p:cNvPr>
          <p:cNvSpPr/>
          <p:nvPr/>
        </p:nvSpPr>
        <p:spPr>
          <a:xfrm>
            <a:off x="132550" y="2563040"/>
            <a:ext cx="4169476" cy="286232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i="1" dirty="0" err="1">
                <a:ln w="22225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 Rounded MT Bold" panose="020F0704030504030204" pitchFamily="34" charset="0"/>
                <a:cs typeface="Times New Roman" panose="02020603050405020304" pitchFamily="18" charset="0"/>
              </a:rPr>
              <a:t>Xalq</a:t>
            </a:r>
            <a:r>
              <a:rPr lang="en-US" sz="6000" b="1" i="1" dirty="0">
                <a:ln w="22225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 Rounded MT Bold" panose="020F07040305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b="1" i="1" dirty="0" err="1">
                <a:ln w="22225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 Rounded MT Bold" panose="020F0704030504030204" pitchFamily="34" charset="0"/>
                <a:cs typeface="Times New Roman" panose="02020603050405020304" pitchFamily="18" charset="0"/>
              </a:rPr>
              <a:t>artisti</a:t>
            </a:r>
            <a:endParaRPr lang="az-Latn-AZ" sz="6000" b="1" i="1" dirty="0">
              <a:ln w="22225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az-Latn-AZ" sz="6000" b="1" i="1" dirty="0">
                <a:ln w="22225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 Rounded MT Bold" panose="020F0704030504030204" pitchFamily="34" charset="0"/>
                <a:cs typeface="Times New Roman" panose="02020603050405020304" pitchFamily="18" charset="0"/>
              </a:rPr>
              <a:t>Tofiq </a:t>
            </a:r>
          </a:p>
          <a:p>
            <a:pPr algn="ctr"/>
            <a:r>
              <a:rPr lang="az-Latn-AZ" sz="6000" b="1" i="1" dirty="0">
                <a:ln w="22225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 Rounded MT Bold" panose="020F0704030504030204" pitchFamily="34" charset="0"/>
                <a:cs typeface="Times New Roman" panose="02020603050405020304" pitchFamily="18" charset="0"/>
              </a:rPr>
              <a:t>Bakıxanov</a:t>
            </a:r>
            <a:endParaRPr lang="ru-RU" sz="6000" b="1" i="1" dirty="0">
              <a:ln w="22225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555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099E67C-2E94-4ECF-BA3D-3BF3EC4AE2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57" y="138313"/>
            <a:ext cx="3629465" cy="5200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198D57D-0248-4411-ACB2-CF81466C72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712" y="138313"/>
            <a:ext cx="3629709" cy="5200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1992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953E6FC-84E3-460D-BE7F-D1FD2A01F8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2262" y="1885950"/>
            <a:ext cx="4914900" cy="195262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441ECA5-04C2-42AE-9699-3DB976F258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6200" y="133349"/>
            <a:ext cx="4410923" cy="54140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85F9CBE-819A-40D0-BA6D-6573D190B6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051" y="278946"/>
            <a:ext cx="703109" cy="78505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701B417-7CB9-4F78-8FEE-DE519F7EE3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302" y="1190311"/>
            <a:ext cx="3822267" cy="37279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ctangle 3">
            <a:extLst>
              <a:ext uri="{FF2B5EF4-FFF2-40B4-BE49-F238E27FC236}">
                <a16:creationId xmlns:a16="http://schemas.microsoft.com/office/drawing/2014/main" id="{ABDA002D-979F-4226-BCCA-568C57C956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4569" y="1221089"/>
            <a:ext cx="3904806" cy="390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69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600" b="1" dirty="0" err="1">
                <a:solidFill>
                  <a:srgbClr val="212529"/>
                </a:solidFill>
                <a:cs typeface="Arial" panose="020B0604020202020204" pitchFamily="34" charset="0"/>
              </a:rPr>
              <a:t>T.Ə.</a:t>
            </a:r>
            <a:r>
              <a:rPr kumimoji="0" lang="ru-RU" altLang="ru-RU" sz="1600" b="1" i="0" u="none" strike="noStrike" cap="none" normalizeH="0" baseline="0" dirty="0" err="1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Bakıxanovun</a:t>
            </a: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 “</a:t>
            </a:r>
            <a:r>
              <a:rPr kumimoji="0" lang="ru-RU" altLang="ru-RU" sz="1600" b="1" i="0" u="none" strike="noStrike" cap="none" normalizeH="0" baseline="0" dirty="0" err="1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Şərəf</a:t>
            </a: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” </a:t>
            </a:r>
            <a:r>
              <a:rPr kumimoji="0" lang="ru-RU" altLang="ru-RU" sz="1600" b="1" i="0" u="none" strike="noStrike" cap="none" normalizeH="0" baseline="0" dirty="0" err="1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ordeni</a:t>
            </a: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ru-RU" altLang="ru-RU" sz="1600" b="1" i="0" u="none" strike="noStrike" cap="none" normalizeH="0" baseline="0" dirty="0" err="1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ilə</a:t>
            </a: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ru-RU" altLang="ru-RU" sz="1600" b="1" i="0" u="none" strike="noStrike" cap="none" normalizeH="0" baseline="0" dirty="0" err="1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təltif</a:t>
            </a: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ru-RU" altLang="ru-RU" sz="1600" b="1" i="0" u="none" strike="noStrike" cap="none" normalizeH="0" baseline="0" dirty="0" err="1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edilməsi</a:t>
            </a: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ru-RU" altLang="ru-RU" sz="1600" b="1" i="0" u="none" strike="noStrike" cap="none" normalizeH="0" baseline="0" dirty="0" err="1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haqqında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 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AZƏRBAYCAN RESPUBLİKASI PREZİDENTİNİN SƏRƏNCAMI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 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Azərbaycan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Respublikası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Konstitusiyasının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 109-cu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maddəsinin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 23-cü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bəndini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rəhbər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tutaraq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 </a:t>
            </a:r>
            <a:r>
              <a:rPr kumimoji="0" lang="ru-RU" altLang="ru-RU" sz="1200" b="1" i="0" u="none" strike="noStrike" cap="none" normalizeH="0" baseline="0" dirty="0" err="1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qərara</a:t>
            </a: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ru-RU" altLang="ru-RU" sz="1200" b="1" i="0" u="none" strike="noStrike" cap="none" normalizeH="0" baseline="0" dirty="0" err="1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alıram</a:t>
            </a: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: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Azərbaycan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musiqi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mədəniyyətinin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inkişafında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böyük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xidmətlərinə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görə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Tofiq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Əhməd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Ağa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oğlu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Bakıxanov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 “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Şərəf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”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ordeni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ilə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təltif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edilsin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.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 </a:t>
            </a:r>
            <a:r>
              <a:rPr kumimoji="0" lang="az-Latn-AZ" altLang="ru-RU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</a:t>
            </a:r>
            <a:endParaRPr kumimoji="0" lang="az-Latn-AZ" alt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altLang="ru-RU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</a:t>
            </a:r>
            <a:endParaRPr kumimoji="0" lang="az-Latn-AZ" alt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269875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İlham </a:t>
            </a:r>
            <a:r>
              <a:rPr kumimoji="0" lang="en-US" altLang="ru-RU" sz="12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Əliyev</a:t>
            </a:r>
            <a:endParaRPr kumimoji="0" lang="en-US" alt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269875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2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Azərbaycan</a:t>
            </a:r>
            <a:r>
              <a:rPr kumimoji="0" lang="en-US" altLang="ru-RU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</a:t>
            </a:r>
            <a:r>
              <a:rPr kumimoji="0" lang="en-US" altLang="ru-RU" sz="12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Respublikasının</a:t>
            </a:r>
            <a:r>
              <a:rPr kumimoji="0" lang="en-US" altLang="ru-RU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</a:t>
            </a:r>
            <a:r>
              <a:rPr kumimoji="0" lang="en-US" altLang="ru-RU" sz="12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Prezident</a:t>
            </a:r>
            <a:endParaRPr kumimoji="0" lang="az-Latn-AZ" altLang="ru-RU" sz="1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cs typeface="Arial" panose="020B0604020202020204" pitchFamily="34" charset="0"/>
            </a:endParaRPr>
          </a:p>
          <a:p>
            <a:pPr marL="0" marR="0" lvl="0" indent="2698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z-Latn-AZ" altLang="ru-RU" sz="1200" b="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0" marR="0" lvl="0" indent="2698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z-Latn-AZ" altLang="ru-RU" sz="1200" b="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 err="1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Bakı</a:t>
            </a: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ru-RU" altLang="ru-RU" sz="1200" b="1" i="0" u="none" strike="noStrike" cap="none" normalizeH="0" baseline="0" dirty="0" err="1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şəhəri</a:t>
            </a: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, 26 </a:t>
            </a:r>
            <a:r>
              <a:rPr kumimoji="0" lang="ru-RU" altLang="ru-RU" sz="1200" b="1" i="0" u="none" strike="noStrike" cap="none" normalizeH="0" baseline="0" dirty="0" err="1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yanvar</a:t>
            </a: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 2021-ci </a:t>
            </a:r>
            <a:r>
              <a:rPr kumimoji="0" lang="ru-RU" altLang="ru-RU" sz="1200" b="1" i="0" u="none" strike="noStrike" cap="none" normalizeH="0" baseline="0" dirty="0" err="1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il</a:t>
            </a:r>
            <a:endParaRPr kumimoji="0" lang="ru-RU" altLang="ru-RU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                      № 24</a:t>
            </a:r>
            <a:r>
              <a:rPr kumimoji="0" lang="en-US" altLang="ru-RU" sz="1200" b="1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57</a:t>
            </a:r>
            <a:endParaRPr kumimoji="0" lang="en-US" altLang="ru-RU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29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BAD44E6-CB76-4116-B217-5A8B24FD26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235" y="0"/>
            <a:ext cx="6780772" cy="43891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B40F846-DE0A-4249-98DF-6BE48B3555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095" y="4093698"/>
            <a:ext cx="6661052" cy="14704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06665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627CA68B-0F9B-40A9-A721-B0F74E72D156}"/>
              </a:ext>
            </a:extLst>
          </p:cNvPr>
          <p:cNvSpPr txBox="1"/>
          <p:nvPr/>
        </p:nvSpPr>
        <p:spPr>
          <a:xfrm>
            <a:off x="566176" y="5179346"/>
            <a:ext cx="75332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https://www.anl.az/down/meqale/xalqqazeti/2025/noyabr/975282(meqale).pdf</a:t>
            </a:r>
            <a:r>
              <a:rPr lang="az-Latn-AZ" dirty="0"/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83E0756-7318-4A1D-BBFC-7B887CC4F3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1635" y="175847"/>
            <a:ext cx="4876154" cy="49447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42228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E0644ED-0220-4541-81CE-7BE9AC494B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103" y="182879"/>
            <a:ext cx="6004574" cy="51347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27CA68B-0F9B-40A9-A721-B0F74E72D156}"/>
              </a:ext>
            </a:extLst>
          </p:cNvPr>
          <p:cNvSpPr txBox="1"/>
          <p:nvPr/>
        </p:nvSpPr>
        <p:spPr>
          <a:xfrm>
            <a:off x="666457" y="5253649"/>
            <a:ext cx="72184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https://www.anl.az/down/meqale/xalqqazeti/2025/may/951907(meqale).pdf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46791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627CA68B-0F9B-40A9-A721-B0F74E72D156}"/>
              </a:ext>
            </a:extLst>
          </p:cNvPr>
          <p:cNvSpPr txBox="1"/>
          <p:nvPr/>
        </p:nvSpPr>
        <p:spPr>
          <a:xfrm>
            <a:off x="666457" y="5253649"/>
            <a:ext cx="72184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https://www.anl.az/down/meqale/xalqqazeti/2024/avqust/906424(meqale).pdf</a:t>
            </a:r>
            <a:r>
              <a:rPr lang="az-Latn-AZ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C03FC79-0907-4891-A3FD-4BBEAFB970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276" y="393177"/>
            <a:ext cx="7360871" cy="41014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56775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67EE1C-5F39-4334-87BF-3989A5C811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37" y="281380"/>
            <a:ext cx="7891975" cy="45005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F7AE67B-72D7-422E-8636-6E098D3912BB}"/>
              </a:ext>
            </a:extLst>
          </p:cNvPr>
          <p:cNvSpPr txBox="1"/>
          <p:nvPr/>
        </p:nvSpPr>
        <p:spPr>
          <a:xfrm>
            <a:off x="524021" y="4938152"/>
            <a:ext cx="73046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https://www.anl.az/down/meqale/medeniyyet/2023/iyul/859328(meqale).pdf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69066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3470C50-CF3D-4278-851B-905A75E920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724" y="311761"/>
            <a:ext cx="7419975" cy="4819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05AE2AB-9683-4C43-97F2-12360FE95EFF}"/>
              </a:ext>
            </a:extLst>
          </p:cNvPr>
          <p:cNvSpPr txBox="1"/>
          <p:nvPr/>
        </p:nvSpPr>
        <p:spPr>
          <a:xfrm>
            <a:off x="339724" y="5131411"/>
            <a:ext cx="76017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https://www.anl.az/down/meqale/xalqqazeti/2023/oktyabr/871621(meqale).pdf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91319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71F56A9-F408-4DD0-AC97-6CB892E69451}"/>
              </a:ext>
            </a:extLst>
          </p:cNvPr>
          <p:cNvSpPr txBox="1"/>
          <p:nvPr/>
        </p:nvSpPr>
        <p:spPr>
          <a:xfrm>
            <a:off x="161777" y="101472"/>
            <a:ext cx="758248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22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Doxsanında cavan olmağın Tofiq Bakıxanov düsturu</a:t>
            </a:r>
          </a:p>
        </p:txBody>
      </p:sp>
      <p:pic>
        <p:nvPicPr>
          <p:cNvPr id="4098" name="Picture 2" descr="Tofiq Bakıxanovun Xəzər himni">
            <a:extLst>
              <a:ext uri="{FF2B5EF4-FFF2-40B4-BE49-F238E27FC236}">
                <a16:creationId xmlns:a16="http://schemas.microsoft.com/office/drawing/2014/main" id="{D34E17B3-0E7F-4897-8425-D10A22C8D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854" y="569317"/>
            <a:ext cx="5536247" cy="4664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B359A87-1C54-4991-888E-66A176E90795}"/>
              </a:ext>
            </a:extLst>
          </p:cNvPr>
          <p:cNvSpPr txBox="1"/>
          <p:nvPr/>
        </p:nvSpPr>
        <p:spPr>
          <a:xfrm>
            <a:off x="261961" y="5253721"/>
            <a:ext cx="78374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https://www.anl.az/down/meqale/musiqi_dunyasi/2021/3-88/784436(meqale).pdf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42553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F53F1FF-6898-4B1E-9648-FFBBF24074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510" y="137160"/>
            <a:ext cx="3540334" cy="52110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DC32E65-0E7D-4D3B-83F1-76904C3D2CBE}"/>
              </a:ext>
            </a:extLst>
          </p:cNvPr>
          <p:cNvSpPr txBox="1"/>
          <p:nvPr/>
        </p:nvSpPr>
        <p:spPr>
          <a:xfrm>
            <a:off x="761121" y="5355193"/>
            <a:ext cx="61194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http://web2.anl.az:81/read/page.php?bibid=vtls000661937</a:t>
            </a:r>
            <a:r>
              <a:rPr lang="az-Latn-AZ" dirty="0"/>
              <a:t>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FC59727-FBE5-44DE-8851-6410AB5884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6321" y="137160"/>
            <a:ext cx="3525367" cy="52110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00100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52AEBE-62F6-432C-986D-70D881BDE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969" y="140677"/>
            <a:ext cx="3449654" cy="5078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DF6BE5-35ED-4AF9-A7C4-58D5FBBE18CC}"/>
              </a:ext>
            </a:extLst>
          </p:cNvPr>
          <p:cNvSpPr txBox="1"/>
          <p:nvPr/>
        </p:nvSpPr>
        <p:spPr>
          <a:xfrm>
            <a:off x="652390" y="5260682"/>
            <a:ext cx="6592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4"/>
              </a:rPr>
              <a:t>http://web2.anl.az:81/read/page.php?bibid=vtls000601079</a:t>
            </a:r>
            <a:r>
              <a:rPr lang="az-Latn-AZ" dirty="0"/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61DBA18-F747-447C-942E-FE4AD7FFE8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8626" y="140677"/>
            <a:ext cx="3779513" cy="5078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580233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D8B47F1-0E78-4B0E-BC6F-512417E39B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84" y="126608"/>
            <a:ext cx="3667998" cy="50854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830EDA7-2923-4AA8-9805-672FB32D1B81}"/>
              </a:ext>
            </a:extLst>
          </p:cNvPr>
          <p:cNvSpPr txBox="1"/>
          <p:nvPr/>
        </p:nvSpPr>
        <p:spPr>
          <a:xfrm>
            <a:off x="1130689" y="5293361"/>
            <a:ext cx="62900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http://web2.anl.az:81/read/page.php?bibid=vtls000579132</a:t>
            </a:r>
            <a:r>
              <a:rPr lang="az-Latn-AZ" dirty="0"/>
              <a:t>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456CE03-A714-48E1-BD18-8A413CDCE7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9143" y="161778"/>
            <a:ext cx="3666024" cy="50503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31310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04158B-3EC5-46CC-8500-5560A100C3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59" y="0"/>
            <a:ext cx="8102996" cy="5719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3211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C5B1B21-679C-4CB6-B3ED-26ADBF0A33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" y="4762"/>
            <a:ext cx="809625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5965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EB85A2E-47D6-4F5D-BA18-F70B8F59AF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" y="4762"/>
            <a:ext cx="809625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0156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1876421-BBBB-4AEB-B2BB-09B5B1D11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464" y="140677"/>
            <a:ext cx="3583029" cy="5148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6C6ED5-4CF7-45B9-8C6E-EE167C3DA48D}"/>
              </a:ext>
            </a:extLst>
          </p:cNvPr>
          <p:cNvSpPr txBox="1"/>
          <p:nvPr/>
        </p:nvSpPr>
        <p:spPr>
          <a:xfrm>
            <a:off x="1246700" y="5289452"/>
            <a:ext cx="68527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http://web2.anl.az:81/read/page.php?bibid=vtls000414054</a:t>
            </a:r>
            <a:r>
              <a:rPr lang="az-Latn-AZ" dirty="0"/>
              <a:t>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FCA879A-09D7-45DB-A89D-605DAC4ED5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780" y="65741"/>
            <a:ext cx="3886958" cy="52237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448033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F2C2BE87-ADA5-4B63-962F-48C5572FEF65}"/>
              </a:ext>
            </a:extLst>
          </p:cNvPr>
          <p:cNvSpPr txBox="1"/>
          <p:nvPr/>
        </p:nvSpPr>
        <p:spPr>
          <a:xfrm>
            <a:off x="1150888" y="5240216"/>
            <a:ext cx="57976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2"/>
              </a:rPr>
              <a:t>http://web2.anl.az:81/read/page.php?bibid=vtls000474723</a:t>
            </a:r>
            <a:r>
              <a:rPr lang="az-Latn-AZ" dirty="0"/>
              <a:t> 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D49375C-D6A3-46E1-BD81-ACA1F738B6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743" y="107390"/>
            <a:ext cx="3505282" cy="51105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43321A9-F5E0-4091-BD0C-EDCA33ADC2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21" y="114977"/>
            <a:ext cx="3626980" cy="50954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537343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CCC3615-7045-4188-A025-90197FE5180C}"/>
              </a:ext>
            </a:extLst>
          </p:cNvPr>
          <p:cNvSpPr txBox="1"/>
          <p:nvPr/>
        </p:nvSpPr>
        <p:spPr>
          <a:xfrm>
            <a:off x="807134" y="5184337"/>
            <a:ext cx="65080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2"/>
              </a:rPr>
              <a:t>http://web2.anl.az:81/read/page.php?bibid=vtls000417011</a:t>
            </a:r>
            <a:r>
              <a:rPr lang="az-Latn-AZ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3009721-02DC-410A-B6F5-7F1432432A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686" y="158329"/>
            <a:ext cx="3511810" cy="5026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85F469E-E1B7-45F7-A26F-CE5F4BE20D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77" y="158329"/>
            <a:ext cx="3631759" cy="5026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281784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166D9C1-B4A7-4FA5-A9BC-2F5825C06E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" y="4762"/>
            <a:ext cx="809625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9965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15B1040-7CD0-4C91-B02D-B742738F2390}"/>
              </a:ext>
            </a:extLst>
          </p:cNvPr>
          <p:cNvSpPr txBox="1"/>
          <p:nvPr/>
        </p:nvSpPr>
        <p:spPr>
          <a:xfrm>
            <a:off x="863404" y="5295851"/>
            <a:ext cx="61704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2"/>
              </a:rPr>
              <a:t>http://web2.anl.az:81/read/page.php?bibid=vtls000297709</a:t>
            </a:r>
            <a:r>
              <a:rPr lang="az-Latn-AZ" dirty="0"/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EF8A5DC-DA14-479A-A66C-D84AA570A1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712" y="59342"/>
            <a:ext cx="3752607" cy="52365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43E35D9-B518-4D97-9E08-3FA101E403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13" y="59342"/>
            <a:ext cx="3537324" cy="52365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502553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73EC6C8-F63C-4960-B4DF-62B9592EFD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086" y="154744"/>
            <a:ext cx="3700726" cy="51065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7B3EABF-D29F-49DA-BC7D-276F5FB84EF0}"/>
              </a:ext>
            </a:extLst>
          </p:cNvPr>
          <p:cNvSpPr txBox="1"/>
          <p:nvPr/>
        </p:nvSpPr>
        <p:spPr>
          <a:xfrm>
            <a:off x="680524" y="5261317"/>
            <a:ext cx="65221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3"/>
              </a:rPr>
              <a:t>http://web2.anl.az:81/read/page.php?bibid=vtls000694372</a:t>
            </a:r>
            <a:r>
              <a:rPr lang="az-Latn-AZ" dirty="0"/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466D603-4C93-4C9A-8DAC-B7C4C2179B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5614" y="154744"/>
            <a:ext cx="3700725" cy="51065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223251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6968636-1E7F-4CFB-AF75-CE186FAC37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" y="4762"/>
            <a:ext cx="809625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4548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E7DF694-73DD-4785-A7B4-C68BEEB6E2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" y="4762"/>
            <a:ext cx="809625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2223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ED87F3B-2807-44FB-BEB1-C5F765B4C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607" y="161780"/>
            <a:ext cx="3660581" cy="51136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66E7232-BD22-434B-8B5D-28D00148C24D}"/>
              </a:ext>
            </a:extLst>
          </p:cNvPr>
          <p:cNvSpPr txBox="1"/>
          <p:nvPr/>
        </p:nvSpPr>
        <p:spPr>
          <a:xfrm>
            <a:off x="986495" y="5275386"/>
            <a:ext cx="58293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http://web2.anl.az:81/read/page.php?bibid=vtls000294329</a:t>
            </a:r>
            <a:r>
              <a:rPr lang="az-Latn-AZ" dirty="0"/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60017CC-5D30-4E1C-AE7F-A5B9F25EDC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7597" y="161781"/>
            <a:ext cx="3722175" cy="51136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715074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0E87736-4C64-4A0E-AC75-1607DDA2D6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" y="4762"/>
            <a:ext cx="809625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3005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38C8D6E-2B1C-43DE-9BEA-5E2C2811664D}"/>
              </a:ext>
            </a:extLst>
          </p:cNvPr>
          <p:cNvSpPr txBox="1"/>
          <p:nvPr/>
        </p:nvSpPr>
        <p:spPr>
          <a:xfrm>
            <a:off x="821202" y="5247641"/>
            <a:ext cx="64095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2"/>
              </a:rPr>
              <a:t>http://web2.anl.az:81/read/page.php?bibid=vtls000147298</a:t>
            </a:r>
            <a:r>
              <a:rPr lang="az-Latn-AZ" dirty="0"/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B8B432A-2A60-41A1-BA52-35712BA355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186" y="107552"/>
            <a:ext cx="3624674" cy="51400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F405110-8D4B-4FD8-ADA1-79D28F21F8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76" y="107552"/>
            <a:ext cx="3677964" cy="51400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726480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6D4A722-DE78-446B-8B9E-9841EA6A53B1}"/>
              </a:ext>
            </a:extLst>
          </p:cNvPr>
          <p:cNvSpPr txBox="1"/>
          <p:nvPr/>
        </p:nvSpPr>
        <p:spPr>
          <a:xfrm>
            <a:off x="800099" y="5247640"/>
            <a:ext cx="60016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2"/>
              </a:rPr>
              <a:t>http://web2.anl.az:81/read/page.php?bibid=vtls000090836</a:t>
            </a:r>
            <a:r>
              <a:rPr lang="az-Latn-AZ" dirty="0"/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3F28E7D-BF92-4412-B34E-F458D6A0EF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712" y="107553"/>
            <a:ext cx="3938486" cy="51400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A8BB81D-8A6B-46B9-8F1B-DC8FC58EE7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32" y="107553"/>
            <a:ext cx="3771618" cy="51060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071703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5E97015-40CA-48BE-B6EC-BE205379F176}"/>
              </a:ext>
            </a:extLst>
          </p:cNvPr>
          <p:cNvSpPr txBox="1"/>
          <p:nvPr/>
        </p:nvSpPr>
        <p:spPr>
          <a:xfrm>
            <a:off x="1172893" y="5214515"/>
            <a:ext cx="62900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2"/>
              </a:rPr>
              <a:t>http://web2.anl.az:81/read/page.php?bibid=vtls000098721</a:t>
            </a:r>
            <a:r>
              <a:rPr lang="az-Latn-AZ" dirty="0"/>
              <a:t>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4A012B0-43E3-4AF3-A7F9-705146B5A7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896" y="140677"/>
            <a:ext cx="3839231" cy="50738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13E23FF-4F4F-44B3-A707-B2723F692D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79" y="140676"/>
            <a:ext cx="3689550" cy="50738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17600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92E954E-AA7C-4C36-BD27-702C30F391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" y="4762"/>
            <a:ext cx="809625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4241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41A657E-983D-44D8-822F-BC24656333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" y="4762"/>
            <a:ext cx="809625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9995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E551413-0CD0-4E6B-9267-10E0104C33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717" y="133643"/>
            <a:ext cx="3414781" cy="50925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343A68E-8469-4017-9C5B-025F039CF55C}"/>
              </a:ext>
            </a:extLst>
          </p:cNvPr>
          <p:cNvSpPr txBox="1"/>
          <p:nvPr/>
        </p:nvSpPr>
        <p:spPr>
          <a:xfrm>
            <a:off x="849336" y="5267716"/>
            <a:ext cx="6177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3"/>
              </a:rPr>
              <a:t>http://web2.anl.az:81/read/page.php?bibid=vtls000106014</a:t>
            </a:r>
            <a:r>
              <a:rPr lang="az-Latn-AZ" dirty="0"/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B6274CB-6BF9-479D-8935-DE228D1D52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4739" y="133643"/>
            <a:ext cx="3879526" cy="50925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529534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5496143-8EFD-4740-91D7-CCC01B48B2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" y="4762"/>
            <a:ext cx="809625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588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314026-79E6-4EF2-A03E-0CE90AD1BA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" y="4762"/>
            <a:ext cx="809625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9278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7C5E2-E182-4536-8C5C-CF141FF6B2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" y="4762"/>
            <a:ext cx="809625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4481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0C81E2-38A2-4050-B597-D4B6263FDD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145" y="140677"/>
            <a:ext cx="3746844" cy="51200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FDC84D-8317-42A8-A160-7AA62FB3E12D}"/>
              </a:ext>
            </a:extLst>
          </p:cNvPr>
          <p:cNvSpPr txBox="1"/>
          <p:nvPr/>
        </p:nvSpPr>
        <p:spPr>
          <a:xfrm>
            <a:off x="1158826" y="5260681"/>
            <a:ext cx="59664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http://web2.anl.az:81/read/page.php?bibid=vtls000230244</a:t>
            </a:r>
            <a:r>
              <a:rPr lang="az-Latn-AZ" dirty="0"/>
              <a:t>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65CFDF5-104C-49D7-A500-7D70489763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2056" y="140677"/>
            <a:ext cx="3746844" cy="51200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188310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57883D8-BBFF-4FD2-A6E6-7314B58D12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222" y="91439"/>
            <a:ext cx="3681969" cy="52813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49A30AC-6689-4D01-AD5F-24214F3E7CC6}"/>
              </a:ext>
            </a:extLst>
          </p:cNvPr>
          <p:cNvSpPr txBox="1"/>
          <p:nvPr/>
        </p:nvSpPr>
        <p:spPr>
          <a:xfrm>
            <a:off x="1243232" y="5309920"/>
            <a:ext cx="59594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http://web2.anl.az:81/read/page.php?bibid=vtls000230413</a:t>
            </a:r>
            <a:r>
              <a:rPr lang="az-Latn-AZ" dirty="0"/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9E0312F-9C9A-446D-8309-584641AF6B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1872" y="91439"/>
            <a:ext cx="3517900" cy="5281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87694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90369E3-BAF9-411E-AC3D-D85DC61A23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" y="4762"/>
            <a:ext cx="809625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9815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57315AD-9341-426F-B92F-400F6958DF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" y="4762"/>
            <a:ext cx="809625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4217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50B4A3-300D-4A13-BAA5-6D24E00EA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741" y="115611"/>
            <a:ext cx="3141438" cy="51239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829DDB8-C220-45BB-82E1-CC64B46E4334}"/>
              </a:ext>
            </a:extLst>
          </p:cNvPr>
          <p:cNvSpPr txBox="1"/>
          <p:nvPr/>
        </p:nvSpPr>
        <p:spPr>
          <a:xfrm>
            <a:off x="1088486" y="5239581"/>
            <a:ext cx="58679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http://web2.anl.az:81/read/page.php?bibid=vtls000489342</a:t>
            </a:r>
            <a:r>
              <a:rPr lang="az-Latn-AZ" dirty="0"/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ED3D310-33C7-4046-BF6F-9E98D6BA5E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7332" y="115611"/>
            <a:ext cx="3450695" cy="51239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850769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66F291E-045D-46EE-B235-E8DFCA356E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" y="4762"/>
            <a:ext cx="809625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0307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5B0925D-F151-428A-81B2-FCD20413A9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222" y="63306"/>
            <a:ext cx="3689224" cy="5303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A149D8A-6F38-42AF-B7D0-ECA4993785E4}"/>
              </a:ext>
            </a:extLst>
          </p:cNvPr>
          <p:cNvSpPr txBox="1"/>
          <p:nvPr/>
        </p:nvSpPr>
        <p:spPr>
          <a:xfrm>
            <a:off x="631288" y="5366826"/>
            <a:ext cx="61493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http://web2.anl.az:81/read/page.php?bibid=vtls000559033</a:t>
            </a:r>
            <a:r>
              <a:rPr lang="az-Latn-AZ" dirty="0"/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47D66AE-A64C-4923-A91A-D9F5111EED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9712" y="63307"/>
            <a:ext cx="3930060" cy="5303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53594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0AFC5E5-1354-4716-A4B3-2D11D7137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7708" y="154745"/>
            <a:ext cx="3545842" cy="515580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7465EF2-EBC2-4EA6-8BF2-90AFC3FD3B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551" y="154746"/>
            <a:ext cx="3564974" cy="51737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56FA976-F3DC-475D-B1A9-BF31B3E0D49F}"/>
              </a:ext>
            </a:extLst>
          </p:cNvPr>
          <p:cNvSpPr txBox="1"/>
          <p:nvPr/>
        </p:nvSpPr>
        <p:spPr>
          <a:xfrm>
            <a:off x="858902" y="5328531"/>
            <a:ext cx="57906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4"/>
              </a:rPr>
              <a:t>http://web2.anl.az:81/read/page.php?bibid=vtls000554769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032960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6BDDEAD-251F-4B09-B639-F1FF9A6AA2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096250" cy="5715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22FD467-0153-406A-8C84-6EB45608A87B}"/>
              </a:ext>
            </a:extLst>
          </p:cNvPr>
          <p:cNvSpPr txBox="1"/>
          <p:nvPr/>
        </p:nvSpPr>
        <p:spPr>
          <a:xfrm>
            <a:off x="1000354" y="5252527"/>
            <a:ext cx="65196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/>
              <a:t> </a:t>
            </a:r>
            <a:r>
              <a:rPr lang="az-Latn-AZ" dirty="0">
                <a:hlinkClick r:id="rId3"/>
              </a:rPr>
              <a:t>http://web2.anl.az:81/read/page.php?bibid=vtls000380005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50099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45FB955-5699-4729-9EDC-7B7AAB33CF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" y="4762"/>
            <a:ext cx="8096250" cy="5715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9092B4B-255D-418E-9AA0-0CF4FE472D42}"/>
              </a:ext>
            </a:extLst>
          </p:cNvPr>
          <p:cNvSpPr txBox="1"/>
          <p:nvPr/>
        </p:nvSpPr>
        <p:spPr>
          <a:xfrm>
            <a:off x="1238098" y="5214441"/>
            <a:ext cx="70573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http://web2.anl.az:81/read/page.php?bibid=vtls000469629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989594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B768EF-96C2-45CA-AA47-D8CDFA3A4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-68390"/>
            <a:ext cx="8096250" cy="5715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D073F38-306A-4F4C-89EF-22C608E3FF92}"/>
              </a:ext>
            </a:extLst>
          </p:cNvPr>
          <p:cNvSpPr txBox="1"/>
          <p:nvPr/>
        </p:nvSpPr>
        <p:spPr>
          <a:xfrm>
            <a:off x="1135686" y="5175844"/>
            <a:ext cx="63404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http://web2.anl.az:81/read/page.php?bibid=vtls000144441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478439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BC1AAD7-1F3F-482F-A6F4-AD977B481A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178" y="102414"/>
            <a:ext cx="4127773" cy="5106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D7B10AF-00A7-4448-A203-D5C90DC9B19A}"/>
              </a:ext>
            </a:extLst>
          </p:cNvPr>
          <p:cNvSpPr txBox="1"/>
          <p:nvPr/>
        </p:nvSpPr>
        <p:spPr>
          <a:xfrm>
            <a:off x="993038" y="5298945"/>
            <a:ext cx="57223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http://web2.anl.az:81/read/page.php?bibid=vtls000209794</a:t>
            </a:r>
            <a:r>
              <a:rPr lang="az-Latn-AZ" dirty="0"/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3B0B3B3-D46C-47D3-87F2-59CF2F59F7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6832" y="102415"/>
            <a:ext cx="3432416" cy="5106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3541243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FDF1383-407C-4073-B0FD-809A2D71B8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" y="4762"/>
            <a:ext cx="8096250" cy="5715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A4CFE23-C400-44BA-90D1-864965341340}"/>
              </a:ext>
            </a:extLst>
          </p:cNvPr>
          <p:cNvSpPr txBox="1"/>
          <p:nvPr/>
        </p:nvSpPr>
        <p:spPr>
          <a:xfrm>
            <a:off x="645566" y="5133974"/>
            <a:ext cx="60844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http://web2.anl.az:81/read/page.php?bibid=vtls000029097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709270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C4B2869-A340-48C0-A1CA-9E04120AC3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" y="4762"/>
            <a:ext cx="8096250" cy="5715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D53DAC9-ED7B-4086-A792-9735DB57994A}"/>
              </a:ext>
            </a:extLst>
          </p:cNvPr>
          <p:cNvSpPr txBox="1"/>
          <p:nvPr/>
        </p:nvSpPr>
        <p:spPr>
          <a:xfrm>
            <a:off x="1143000" y="5246444"/>
            <a:ext cx="56381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http://web2.anl.az:81/read/page.php?bibid=vtls000014422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559249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B698CD5-4180-429F-9946-75DFD00249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406" y="182881"/>
            <a:ext cx="3394086" cy="50109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D24A57-C06C-4805-A83F-6E8DA2224D0F}"/>
              </a:ext>
            </a:extLst>
          </p:cNvPr>
          <p:cNvSpPr txBox="1"/>
          <p:nvPr/>
        </p:nvSpPr>
        <p:spPr>
          <a:xfrm>
            <a:off x="1044245" y="5201109"/>
            <a:ext cx="56930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http://web2.anl.az:81/read/page.php?bibid=vtls000000505</a:t>
            </a:r>
            <a:r>
              <a:rPr lang="az-Latn-AZ" dirty="0"/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BCD6986-A119-4C20-97AD-2C21E6B01B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9711" y="230428"/>
            <a:ext cx="3742307" cy="50109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3927195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9966977-38FE-4B24-BD33-E0F6BF046D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" y="4762"/>
            <a:ext cx="8096250" cy="5715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67B0FD1-3F82-4D4D-9CDA-D9F5834D2BA7}"/>
              </a:ext>
            </a:extLst>
          </p:cNvPr>
          <p:cNvSpPr txBox="1"/>
          <p:nvPr/>
        </p:nvSpPr>
        <p:spPr>
          <a:xfrm>
            <a:off x="1047903" y="5185180"/>
            <a:ext cx="56893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http://web2.anl.az:81/read/page.php?bibid=vtls000001068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035142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931DF43-7C23-4E89-99DD-3B3869B27E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" y="4762"/>
            <a:ext cx="8096250" cy="5715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16F1C0-DEED-4E1C-87B5-0BF52F3A059B}"/>
              </a:ext>
            </a:extLst>
          </p:cNvPr>
          <p:cNvSpPr txBox="1"/>
          <p:nvPr/>
        </p:nvSpPr>
        <p:spPr>
          <a:xfrm>
            <a:off x="1047902" y="5246444"/>
            <a:ext cx="68671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http://web2.anl.az:81/read/page.php?bibid=vtls000001754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2147461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C0E4EA7-F7E2-4604-B18E-83695E7CD0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" y="4762"/>
            <a:ext cx="8096250" cy="5715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FD11A34-1AC7-4ABB-ABB3-AF1E1BFC112E}"/>
              </a:ext>
            </a:extLst>
          </p:cNvPr>
          <p:cNvSpPr txBox="1"/>
          <p:nvPr/>
        </p:nvSpPr>
        <p:spPr>
          <a:xfrm>
            <a:off x="1120889" y="5202552"/>
            <a:ext cx="58576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http://web2.anl.az:81/read/page.php?bibid=vtls000044060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1995261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E10B360-BF81-4722-A1D5-2290E77FD162}"/>
              </a:ext>
            </a:extLst>
          </p:cNvPr>
          <p:cNvSpPr txBox="1"/>
          <p:nvPr/>
        </p:nvSpPr>
        <p:spPr>
          <a:xfrm>
            <a:off x="343648" y="5152263"/>
            <a:ext cx="74121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2"/>
              </a:rPr>
              <a:t>https://www.anl.az/down/meqale/xalqqazeti/2022/oktyabr/818036(meqale).pdf</a:t>
            </a:r>
            <a:r>
              <a:rPr lang="az-Latn-AZ" dirty="0"/>
              <a:t>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CEF6AB9-D24A-40B5-91E0-06D9E4C2AD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6684" y="202930"/>
            <a:ext cx="4481230" cy="48792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3691975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1639B4A-5A87-447E-B7D4-6010D656C6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2672" y="144665"/>
            <a:ext cx="4227005" cy="48938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F823347-1B19-4A8E-AF60-BAD6AD2DD2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7" y="144665"/>
            <a:ext cx="4120152" cy="48938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A651649-F1BC-4F66-8D80-A5190CEF345C}"/>
              </a:ext>
            </a:extLst>
          </p:cNvPr>
          <p:cNvSpPr txBox="1"/>
          <p:nvPr/>
        </p:nvSpPr>
        <p:spPr>
          <a:xfrm>
            <a:off x="597134" y="5210528"/>
            <a:ext cx="71777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https://www.anl.az/down/meqale/xalqqazeti/2022/fevral/782365(meqale).pdf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4911332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45057FE-5D38-4F5E-85EC-C13C7A13BE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200" y="133349"/>
            <a:ext cx="4410923" cy="54140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CC710B-5596-43A3-9AD5-75185105BF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051" y="278946"/>
            <a:ext cx="703109" cy="78505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CB34764-889A-48DF-BCF7-00F4D8808C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658" y="436260"/>
            <a:ext cx="3549963" cy="49330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CA15B36-A2A1-436E-BEA3-50425B9CF76D}"/>
              </a:ext>
            </a:extLst>
          </p:cNvPr>
          <p:cNvSpPr txBox="1"/>
          <p:nvPr/>
        </p:nvSpPr>
        <p:spPr>
          <a:xfrm>
            <a:off x="4112805" y="1209602"/>
            <a:ext cx="362684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ru-RU" sz="1400" b="1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T. Ə. </a:t>
            </a:r>
            <a:r>
              <a:rPr lang="en-GB" altLang="ru-RU" sz="1400" b="1" dirty="0" err="1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Bakıxanovun</a:t>
            </a:r>
            <a:r>
              <a:rPr lang="en-GB" altLang="ru-RU" sz="14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altLang="ru-RU" sz="14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“Ş</a:t>
            </a:r>
            <a:r>
              <a:rPr lang="az-Latn-AZ" altLang="ru-RU" sz="14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öhrət</a:t>
            </a:r>
            <a:r>
              <a:rPr lang="ru-RU" altLang="ru-RU" sz="14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GB" altLang="ru-RU" sz="1400" b="1" dirty="0" err="1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ordeni</a:t>
            </a:r>
            <a:r>
              <a:rPr lang="en-GB" altLang="ru-RU" sz="14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GB" altLang="ru-RU" sz="1400" b="1" dirty="0" err="1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ilə</a:t>
            </a:r>
            <a:r>
              <a:rPr lang="en-GB" altLang="ru-RU" sz="14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az-Latn-AZ" altLang="ru-RU" sz="1400" b="1" dirty="0">
              <a:solidFill>
                <a:srgbClr val="21252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ru-RU" sz="1400" b="1" dirty="0" err="1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təltif</a:t>
            </a:r>
            <a:r>
              <a:rPr lang="en-GB" altLang="ru-RU" sz="14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GB" altLang="ru-RU" sz="1400" b="1" dirty="0" err="1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edilməsi</a:t>
            </a:r>
            <a:r>
              <a:rPr lang="en-GB" altLang="ru-RU" sz="14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GB" altLang="ru-RU" sz="1400" b="1" dirty="0" err="1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haqqında</a:t>
            </a:r>
            <a:endParaRPr lang="en-GB" altLang="ru-RU" sz="1400" b="1" dirty="0">
              <a:solidFill>
                <a:srgbClr val="21252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ru-RU" sz="14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AZƏRBAYCAN RESPUBLİKASI </a:t>
            </a:r>
            <a:endParaRPr kumimoji="0" lang="az-Latn-AZ" altLang="ru-RU" sz="1400" b="0" i="0" u="none" strike="noStrike" cap="none" normalizeH="0" baseline="0" dirty="0">
              <a:ln>
                <a:noFill/>
              </a:ln>
              <a:solidFill>
                <a:srgbClr val="212529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ru-RU" sz="14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PREZİDENTİNİN FƏRMANI</a:t>
            </a:r>
            <a:endParaRPr kumimoji="0" lang="en-GB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altLang="ru-RU" sz="14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kumimoji="0" lang="az-Latn-AZ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altLang="ru-RU" sz="14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Azərbaycan musiqi sənətinin inkişafındakı xidmətlərinə görə Tofiq Əhməd oğlu </a:t>
            </a:r>
            <a:r>
              <a:rPr kumimoji="0" lang="az-Latn-AZ" altLang="ru-RU" sz="1400" b="1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Bakıxanov </a:t>
            </a:r>
            <a:r>
              <a:rPr lang="ru-RU" altLang="ru-RU" sz="14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“Ş</a:t>
            </a:r>
            <a:r>
              <a:rPr lang="az-Latn-AZ" altLang="ru-RU" sz="14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öhrət</a:t>
            </a:r>
            <a:r>
              <a:rPr lang="ru-RU" altLang="ru-RU" sz="14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kumimoji="0" lang="az-Latn-AZ" altLang="ru-RU" sz="14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ordeni ilə təltif edilsin.</a:t>
            </a:r>
            <a:endParaRPr kumimoji="0" lang="az-Latn-AZ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altLang="ru-RU" sz="14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z-Latn-AZ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altLang="ru-RU" sz="1400" b="1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Azərbaycan Respublikasının Prezidenti HEYDƏR ƏLİYEV</a:t>
            </a:r>
            <a:endParaRPr kumimoji="0" lang="az-Latn-AZ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altLang="ru-RU" sz="14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kumimoji="0" lang="az-Latn-AZ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altLang="ru-RU" sz="14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Bakı şəhəri, 7 dekabr 2000-ci il</a:t>
            </a:r>
            <a:endParaRPr kumimoji="0" lang="az-Latn-AZ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altLang="ru-RU" sz="14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                    № 424</a:t>
            </a:r>
            <a:endParaRPr kumimoji="0" lang="az-Latn-AZ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09871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B3D1DF2-F7BF-43B0-AB1F-E8FCE4AB80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631" y="168250"/>
            <a:ext cx="3592273" cy="518647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A794892-63A6-41A3-9971-8781CB9DD21E}"/>
              </a:ext>
            </a:extLst>
          </p:cNvPr>
          <p:cNvSpPr txBox="1"/>
          <p:nvPr/>
        </p:nvSpPr>
        <p:spPr>
          <a:xfrm>
            <a:off x="627278" y="5354727"/>
            <a:ext cx="57735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http://web2.anl.az:81/read/page.php?bibid=vtls000042199</a:t>
            </a:r>
            <a:r>
              <a:rPr lang="az-Latn-AZ" dirty="0"/>
              <a:t>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F618813-04DC-4CC7-A42A-5B4157CC1D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0200" y="168250"/>
            <a:ext cx="3592273" cy="51864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8513702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CCDF512-0D81-4190-B280-9FB3D1468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93" y="148056"/>
            <a:ext cx="3537208" cy="5149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A9BD789-63E9-41C5-9B2F-23BDCB315AC6}"/>
              </a:ext>
            </a:extLst>
          </p:cNvPr>
          <p:cNvSpPr txBox="1"/>
          <p:nvPr/>
        </p:nvSpPr>
        <p:spPr>
          <a:xfrm>
            <a:off x="713873" y="5297906"/>
            <a:ext cx="60639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http://web2.anl.az:81/read/page.php?bibid=vtls000817434</a:t>
            </a:r>
            <a:r>
              <a:rPr lang="az-Latn-AZ" dirty="0"/>
              <a:t>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9B815DA-629E-4254-8948-51A87F329B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9712" y="148057"/>
            <a:ext cx="3638550" cy="5149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9433583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3298675-6ED5-496E-A05C-69ED43CA6F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7276" y="740443"/>
            <a:ext cx="3638716" cy="36816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0BB34CB-0FFB-4039-9DF5-9D5E54B026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87" y="297531"/>
            <a:ext cx="4059989" cy="4567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DD6B1D7-C86A-4592-85D9-D1065DBB1D9A}"/>
              </a:ext>
            </a:extLst>
          </p:cNvPr>
          <p:cNvSpPr txBox="1"/>
          <p:nvPr/>
        </p:nvSpPr>
        <p:spPr>
          <a:xfrm>
            <a:off x="337886" y="5123265"/>
            <a:ext cx="74236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https://www.anl.az/down/meqale/xalqqazeti/2025/noyabr/978215(meqale).pdf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08357880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6145</TotalTime>
  <Words>924</Words>
  <Application>Microsoft Office PowerPoint</Application>
  <PresentationFormat>Произвольный</PresentationFormat>
  <Paragraphs>80</Paragraphs>
  <Slides>59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59</vt:i4>
      </vt:variant>
    </vt:vector>
  </HeadingPairs>
  <TitlesOfParts>
    <vt:vector size="65" baseType="lpstr">
      <vt:lpstr>Arial</vt:lpstr>
      <vt:lpstr>Arial Rounded MT Bold</vt:lpstr>
      <vt:lpstr>Calibri</vt:lpstr>
      <vt:lpstr>Corbel</vt:lpstr>
      <vt:lpstr>Gill Sans MT</vt:lpstr>
      <vt:lpstr>Посылка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Konul</dc:creator>
  <cp:lastModifiedBy>Konul</cp:lastModifiedBy>
  <cp:revision>936</cp:revision>
  <dcterms:created xsi:type="dcterms:W3CDTF">2024-03-27T12:34:00Z</dcterms:created>
  <dcterms:modified xsi:type="dcterms:W3CDTF">2025-12-02T07:41:49Z</dcterms:modified>
</cp:coreProperties>
</file>