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notesMasterIdLst>
    <p:notesMasterId r:id="rId6"/>
  </p:notesMasterIdLst>
  <p:sldIdLst>
    <p:sldId id="409" r:id="rId2"/>
    <p:sldId id="410" r:id="rId3"/>
    <p:sldId id="411" r:id="rId4"/>
    <p:sldId id="412" r:id="rId5"/>
  </p:sldIdLst>
  <p:sldSz cx="8099425" cy="5724525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3E0F"/>
    <a:srgbClr val="411B05"/>
    <a:srgbClr val="943809"/>
    <a:srgbClr val="551C01"/>
    <a:srgbClr val="FFE628"/>
    <a:srgbClr val="FF9900"/>
    <a:srgbClr val="FC9B02"/>
    <a:srgbClr val="FFFF0D"/>
    <a:srgbClr val="FFFFD0"/>
    <a:srgbClr val="FEA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6" autoAdjust="0"/>
    <p:restoredTop sz="88724" autoAdjust="0"/>
  </p:normalViewPr>
  <p:slideViewPr>
    <p:cSldViewPr snapToGrid="0">
      <p:cViewPr>
        <p:scale>
          <a:sx n="100" d="100"/>
          <a:sy n="100" d="100"/>
        </p:scale>
        <p:origin x="1998" y="7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27EFA-747A-48FA-9631-ADC3430CAA20}" type="datetimeFigureOut">
              <a:rPr lang="az-Latn-AZ" smtClean="0"/>
              <a:t>19.06.2025</a:t>
            </a:fld>
            <a:endParaRPr lang="az-Latn-A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5288" y="857250"/>
            <a:ext cx="32734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z-Latn-A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DC877-F4C6-410F-A916-09CFB9742A80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931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1pPr>
    <a:lvl2pPr marL="390661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2pPr>
    <a:lvl3pPr marL="7813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3pPr>
    <a:lvl4pPr marL="117198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4pPr>
    <a:lvl5pPr marL="1562638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5pPr>
    <a:lvl6pPr marL="195329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6pPr>
    <a:lvl7pPr marL="234395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7pPr>
    <a:lvl8pPr marL="27346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8pPr>
    <a:lvl9pPr marL="312527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884734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2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22396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3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7688307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4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209841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976325" y="1992268"/>
            <a:ext cx="6146776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0480" y="3633165"/>
            <a:ext cx="4518467" cy="1034967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8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81625" indent="0" algn="ctr">
              <a:buNone/>
              <a:defRPr sz="1586"/>
            </a:lvl2pPr>
            <a:lvl3pPr marL="763250" indent="0" algn="ctr">
              <a:buNone/>
              <a:defRPr sz="1502"/>
            </a:lvl3pPr>
            <a:lvl4pPr marL="1144875" indent="0" algn="ctr">
              <a:buNone/>
              <a:defRPr sz="1336"/>
            </a:lvl4pPr>
            <a:lvl5pPr marL="1526499" indent="0" algn="ctr">
              <a:buNone/>
              <a:defRPr sz="1336"/>
            </a:lvl5pPr>
            <a:lvl6pPr marL="1908124" indent="0" algn="ctr">
              <a:buNone/>
              <a:defRPr sz="1336"/>
            </a:lvl6pPr>
            <a:lvl7pPr marL="2289749" indent="0" algn="ctr">
              <a:buNone/>
              <a:defRPr sz="1336"/>
            </a:lvl7pPr>
            <a:lvl8pPr marL="2671374" indent="0" algn="ctr">
              <a:buNone/>
              <a:defRPr sz="1336"/>
            </a:lvl8pPr>
            <a:lvl9pPr marL="3052999" indent="0" algn="ctr">
              <a:buNone/>
              <a:defRPr sz="1336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19.06.2025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80480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19.06.2025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4307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980030" y="1992268"/>
            <a:ext cx="6147464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0480" y="3633099"/>
            <a:ext cx="4518467" cy="105599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86">
                <a:solidFill>
                  <a:schemeClr val="tx1"/>
                </a:solidFill>
              </a:defRPr>
            </a:lvl1pPr>
            <a:lvl2pPr marL="381625" indent="0">
              <a:buNone/>
              <a:defRPr sz="1586">
                <a:solidFill>
                  <a:schemeClr val="tx1">
                    <a:tint val="75000"/>
                  </a:schemeClr>
                </a:solidFill>
              </a:defRPr>
            </a:lvl2pPr>
            <a:lvl3pPr marL="763250" indent="0">
              <a:buNone/>
              <a:defRPr sz="1502">
                <a:solidFill>
                  <a:schemeClr val="tx1">
                    <a:tint val="75000"/>
                  </a:schemeClr>
                </a:solidFill>
              </a:defRPr>
            </a:lvl3pPr>
            <a:lvl4pPr marL="1144875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4pPr>
            <a:lvl5pPr marL="15264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5pPr>
            <a:lvl6pPr marL="190812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6pPr>
            <a:lvl7pPr marL="228974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7pPr>
            <a:lvl8pPr marL="267137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8pPr>
            <a:lvl9pPr marL="30529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19.06.2025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12614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6324" y="2202034"/>
            <a:ext cx="2912412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0689" y="2202034"/>
            <a:ext cx="2914620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19.06.2025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36186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6323" y="1931075"/>
            <a:ext cx="2912413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6323" y="2623740"/>
            <a:ext cx="2912413" cy="21675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10689" y="2623740"/>
            <a:ext cx="2914620" cy="21675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210689" y="1931075"/>
            <a:ext cx="2914620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19.06.2025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966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19.06.2025</a:t>
            </a:fld>
            <a:endParaRPr lang="az-Latn-A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865093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19.06.2025</a:t>
            </a:fld>
            <a:endParaRPr lang="az-Latn-A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663788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049713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7512" y="1872974"/>
            <a:ext cx="2914689" cy="952833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4932" y="671678"/>
            <a:ext cx="3199273" cy="4381170"/>
          </a:xfrm>
        </p:spPr>
        <p:txBody>
          <a:bodyPr>
            <a:normAutofit/>
          </a:bodyPr>
          <a:lstStyle>
            <a:lvl1pPr>
              <a:defRPr sz="1586">
                <a:solidFill>
                  <a:schemeClr val="tx1"/>
                </a:solidFill>
              </a:defRPr>
            </a:lvl1pPr>
            <a:lvl2pPr>
              <a:defRPr sz="1336">
                <a:solidFill>
                  <a:schemeClr val="tx1"/>
                </a:solidFill>
              </a:defRPr>
            </a:lvl2pPr>
            <a:lvl3pPr>
              <a:defRPr sz="1336">
                <a:solidFill>
                  <a:schemeClr val="tx1"/>
                </a:solidFill>
              </a:defRPr>
            </a:lvl3pPr>
            <a:lvl4pPr>
              <a:defRPr sz="1336">
                <a:solidFill>
                  <a:schemeClr val="tx1"/>
                </a:solidFill>
              </a:defRPr>
            </a:lvl4pPr>
            <a:lvl5pPr>
              <a:defRPr sz="1336">
                <a:solidFill>
                  <a:schemeClr val="tx1"/>
                </a:solidFill>
              </a:defRPr>
            </a:lvl5pPr>
            <a:lvl6pPr>
              <a:defRPr sz="1336"/>
            </a:lvl6pPr>
            <a:lvl7pPr>
              <a:defRPr sz="1336"/>
            </a:lvl7pPr>
            <a:lvl8pPr>
              <a:defRPr sz="1336"/>
            </a:lvl8pPr>
            <a:lvl9pPr>
              <a:defRPr sz="133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5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19.06.2025</a:t>
            </a:fld>
            <a:endParaRPr lang="az-Latn-A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567512" y="5205501"/>
            <a:ext cx="3371570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4966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049712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6960" y="1872973"/>
            <a:ext cx="2915793" cy="954088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49713" y="-35202"/>
            <a:ext cx="4053763" cy="5724525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671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81625" indent="0">
              <a:buNone/>
              <a:defRPr sz="2337"/>
            </a:lvl2pPr>
            <a:lvl3pPr marL="763250" indent="0">
              <a:buNone/>
              <a:defRPr sz="2003"/>
            </a:lvl3pPr>
            <a:lvl4pPr marL="1144875" indent="0">
              <a:buNone/>
              <a:defRPr sz="1669"/>
            </a:lvl4pPr>
            <a:lvl5pPr marL="1526499" indent="0">
              <a:buNone/>
              <a:defRPr sz="1669"/>
            </a:lvl5pPr>
            <a:lvl6pPr marL="1908124" indent="0">
              <a:buNone/>
              <a:defRPr sz="1669"/>
            </a:lvl6pPr>
            <a:lvl7pPr marL="2289749" indent="0">
              <a:buNone/>
              <a:defRPr sz="1669"/>
            </a:lvl7pPr>
            <a:lvl8pPr marL="2671374" indent="0">
              <a:buNone/>
              <a:defRPr sz="1669"/>
            </a:lvl8pPr>
            <a:lvl9pPr marL="3052999" indent="0">
              <a:buNone/>
              <a:defRPr sz="166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7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B547631-CF7F-4C43-ACC5-E60DA948B5E9}" type="datetimeFigureOut">
              <a:rPr lang="az-Latn-AZ" smtClean="0"/>
              <a:t>19.06.2025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566960" y="5205501"/>
            <a:ext cx="3369361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939225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19.06.2025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670839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48461" y="782352"/>
            <a:ext cx="933565" cy="415982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577" y="782352"/>
            <a:ext cx="4177417" cy="415982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19.06.2025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9246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422577" y="805250"/>
            <a:ext cx="5259449" cy="992251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577" y="2202035"/>
            <a:ext cx="5259449" cy="25892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95932" y="5207679"/>
            <a:ext cx="1829377" cy="270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B547631-CF7F-4C43-ACC5-E60DA948B5E9}" type="datetimeFigureOut">
              <a:rPr lang="az-Latn-AZ" smtClean="0"/>
              <a:t>19.06.2025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6324" y="5205501"/>
            <a:ext cx="4036128" cy="2671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98794" y="5190236"/>
            <a:ext cx="323977" cy="305308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918" spc="0" baseline="0">
                <a:solidFill>
                  <a:srgbClr val="FFFFFF"/>
                </a:solidFill>
              </a:defRPr>
            </a:lvl1pPr>
          </a:lstStyle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4518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ctr" defTabSz="763250" rtl="0" eaLnBrk="1" latinLnBrk="0" hangingPunct="1">
        <a:lnSpc>
          <a:spcPct val="90000"/>
        </a:lnSpc>
        <a:spcBef>
          <a:spcPct val="0"/>
        </a:spcBef>
        <a:buNone/>
        <a:defRPr sz="2170" kern="1200" cap="all" spc="167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9081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50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81625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72437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76325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95406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09717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6pPr>
      <a:lvl7pPr marL="124028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7pPr>
      <a:lvl8pPr marL="138339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526499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1pPr>
      <a:lvl2pPr marL="38162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2pPr>
      <a:lvl3pPr marL="76325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3pPr>
      <a:lvl4pPr marL="114487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4pPr>
      <a:lvl5pPr marL="15264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5pPr>
      <a:lvl6pPr marL="190812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6pPr>
      <a:lvl7pPr marL="228974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7pPr>
      <a:lvl8pPr marL="267137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8pPr>
      <a:lvl9pPr marL="30529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azerbaycan/2025/may/947144(meqale).pd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azerbaycan/2025/may/948892(meqale)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ses/2025/may/946453(meqale)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7CF5C1-C244-406F-B350-72CC86F9E6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2" y="1"/>
            <a:ext cx="8106933" cy="5704450"/>
          </a:xfrm>
          <a:prstGeom prst="rect">
            <a:avLst/>
          </a:prstGeom>
        </p:spPr>
      </p:pic>
      <p:pic>
        <p:nvPicPr>
          <p:cNvPr id="14" name="Picture 6">
            <a:extLst>
              <a:ext uri="{FF2B5EF4-FFF2-40B4-BE49-F238E27FC236}">
                <a16:creationId xmlns:a16="http://schemas.microsoft.com/office/drawing/2014/main" id="{FA5ACA91-847D-48E3-A8ED-5A7F91755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233" y="240471"/>
            <a:ext cx="3191091" cy="51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2DBBA20-88A9-4068-AC23-C17D539779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3190" y="-3614"/>
            <a:ext cx="1393043" cy="151678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123A64F-7F4E-439D-AFEF-D42D7457086F}"/>
              </a:ext>
            </a:extLst>
          </p:cNvPr>
          <p:cNvSpPr/>
          <p:nvPr/>
        </p:nvSpPr>
        <p:spPr>
          <a:xfrm>
            <a:off x="978704" y="1359588"/>
            <a:ext cx="637437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z-Latn-AZ" sz="3600" b="1" dirty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30 iyul – </a:t>
            </a:r>
          </a:p>
          <a:p>
            <a:pPr algn="ctr"/>
            <a:r>
              <a:rPr lang="az-Latn-AZ" sz="3600" b="1" dirty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Ümumdünya İnsan Alverinə </a:t>
            </a:r>
          </a:p>
          <a:p>
            <a:pPr algn="ctr"/>
            <a:r>
              <a:rPr lang="az-Latn-AZ" sz="3600" b="1" dirty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qarşı Mübarizə Günü</a:t>
            </a:r>
            <a:endParaRPr lang="ru-RU" sz="3600" b="1" cap="none" spc="0" dirty="0">
              <a:ln w="22225">
                <a:solidFill>
                  <a:schemeClr val="tx1"/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11992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01FAABA-982F-437A-AADF-2A7D747A88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281" y="419101"/>
            <a:ext cx="7260504" cy="4648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44DBE51-9597-45EB-AE72-C56E2BB32B27}"/>
              </a:ext>
            </a:extLst>
          </p:cNvPr>
          <p:cNvSpPr txBox="1"/>
          <p:nvPr/>
        </p:nvSpPr>
        <p:spPr>
          <a:xfrm>
            <a:off x="252412" y="5215622"/>
            <a:ext cx="75104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4"/>
              </a:rPr>
              <a:t>https://www.anl.az/down/meqale/azerbaycan/2025/may/947144(meqale).pdf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93767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44DBE51-9597-45EB-AE72-C56E2BB32B27}"/>
              </a:ext>
            </a:extLst>
          </p:cNvPr>
          <p:cNvSpPr txBox="1"/>
          <p:nvPr/>
        </p:nvSpPr>
        <p:spPr>
          <a:xfrm>
            <a:off x="400842" y="5047490"/>
            <a:ext cx="75104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3"/>
              </a:rPr>
              <a:t>https://www.anl.az/down/meqale/azerbaycan/2025/may/948892(meqale).pdf</a:t>
            </a:r>
            <a:r>
              <a:rPr lang="az-Latn-AZ" dirty="0"/>
              <a:t>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976EB4F-2D3B-46A4-A962-4087253616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912" y="473319"/>
            <a:ext cx="7213600" cy="42606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3709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44DBE51-9597-45EB-AE72-C56E2BB32B27}"/>
              </a:ext>
            </a:extLst>
          </p:cNvPr>
          <p:cNvSpPr txBox="1"/>
          <p:nvPr/>
        </p:nvSpPr>
        <p:spPr>
          <a:xfrm>
            <a:off x="400842" y="5047490"/>
            <a:ext cx="75104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3"/>
              </a:rPr>
              <a:t>https://www.anl.az/down/meqale/ses/2025/may/946453(meqale).pdf</a:t>
            </a:r>
            <a:r>
              <a:rPr lang="az-Latn-AZ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49ABABE-3017-472A-9C98-C6882877B5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901" y="104776"/>
            <a:ext cx="6186897" cy="472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5448502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5796</TotalTime>
  <Words>82</Words>
  <Application>Microsoft Office PowerPoint</Application>
  <PresentationFormat>Произвольный</PresentationFormat>
  <Paragraphs>10</Paragraphs>
  <Slides>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Corbel</vt:lpstr>
      <vt:lpstr>Gill Sans MT</vt:lpstr>
      <vt:lpstr>Посылка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Konul</dc:creator>
  <cp:lastModifiedBy>Konul</cp:lastModifiedBy>
  <cp:revision>870</cp:revision>
  <dcterms:created xsi:type="dcterms:W3CDTF">2024-03-27T12:34:00Z</dcterms:created>
  <dcterms:modified xsi:type="dcterms:W3CDTF">2025-06-19T11:48:24Z</dcterms:modified>
</cp:coreProperties>
</file>