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8"/>
  </p:notesMasterIdLst>
  <p:sldIdLst>
    <p:sldId id="409" r:id="rId2"/>
    <p:sldId id="424" r:id="rId3"/>
    <p:sldId id="420" r:id="rId4"/>
    <p:sldId id="421" r:id="rId5"/>
    <p:sldId id="422" r:id="rId6"/>
    <p:sldId id="423" r:id="rId7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1CB"/>
    <a:srgbClr val="36498C"/>
    <a:srgbClr val="9C3E0F"/>
    <a:srgbClr val="411B05"/>
    <a:srgbClr val="943809"/>
    <a:srgbClr val="551C01"/>
    <a:srgbClr val="FFE628"/>
    <a:srgbClr val="FF9900"/>
    <a:srgbClr val="FC9B02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84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71342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05464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7678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0866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45466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1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23.04.2025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respublika/2024/aprel/889472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medeniyyet/2024/aprel/890403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medeniyyet/2024/aprel/890345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44AC5B-76E4-4EA4-B0B7-99A6382A1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" y="0"/>
            <a:ext cx="809625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0D44CE-37AF-4F62-9817-60AD15C63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56"/>
            <a:ext cx="8099425" cy="515311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D1C0CFDC-98D6-4913-A3C9-58554A7BF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142831"/>
            <a:ext cx="3089274" cy="56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A50B96-8752-4985-B25F-E5A26571BD76}"/>
              </a:ext>
            </a:extLst>
          </p:cNvPr>
          <p:cNvSpPr/>
          <p:nvPr/>
        </p:nvSpPr>
        <p:spPr>
          <a:xfrm>
            <a:off x="780068" y="-104775"/>
            <a:ext cx="558678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/>
                <a:solidFill>
                  <a:schemeClr val="accent3"/>
                </a:solidFill>
                <a:latin typeface="A_Cey_VETEN" panose="04040805060302020703" pitchFamily="82" charset="0"/>
              </a:rPr>
              <a:t>23 </a:t>
            </a:r>
            <a:r>
              <a:rPr lang="en-US" sz="4400" b="1" dirty="0" err="1">
                <a:ln/>
                <a:solidFill>
                  <a:schemeClr val="accent3"/>
                </a:solidFill>
                <a:latin typeface="A_Cey_VETEN" panose="04040805060302020703" pitchFamily="82" charset="0"/>
              </a:rPr>
              <a:t>aprel</a:t>
            </a:r>
            <a:endParaRPr lang="az-Latn-AZ" sz="4400" b="1" dirty="0">
              <a:ln/>
              <a:solidFill>
                <a:schemeClr val="accent3"/>
              </a:solidFill>
              <a:latin typeface="A_Cey_VETEN" panose="04040805060302020703" pitchFamily="82" charset="0"/>
            </a:endParaRPr>
          </a:p>
          <a:p>
            <a:pPr algn="ctr"/>
            <a:r>
              <a:rPr lang="en-US" sz="4400" b="1" cap="none" spc="0" dirty="0" err="1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Ümumdünya</a:t>
            </a:r>
            <a:r>
              <a:rPr lang="en-US" sz="4400" b="1" cap="none" spc="0" dirty="0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 Kitab </a:t>
            </a:r>
            <a:r>
              <a:rPr lang="en-US" sz="4400" b="1" cap="none" spc="0" dirty="0" err="1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və</a:t>
            </a:r>
            <a:r>
              <a:rPr lang="en-US" sz="4400" b="1" cap="none" spc="0" dirty="0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 </a:t>
            </a:r>
            <a:endParaRPr lang="az-Latn-AZ" sz="4400" b="1" cap="none" spc="0" dirty="0">
              <a:ln/>
              <a:solidFill>
                <a:schemeClr val="accent3"/>
              </a:solidFill>
              <a:effectLst/>
              <a:latin typeface="A_Cey_VETEN" panose="04040805060302020703" pitchFamily="82" charset="0"/>
            </a:endParaRPr>
          </a:p>
          <a:p>
            <a:pPr algn="ctr"/>
            <a:r>
              <a:rPr lang="en-US" sz="4400" b="1" cap="none" spc="0" dirty="0" err="1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Müəlliflik</a:t>
            </a:r>
            <a:r>
              <a:rPr lang="en-US" sz="4400" b="1" cap="none" spc="0" dirty="0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 </a:t>
            </a:r>
            <a:r>
              <a:rPr lang="en-US" sz="4400" b="1" cap="none" spc="0" dirty="0" err="1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Hüquq</a:t>
            </a:r>
            <a:r>
              <a:rPr lang="az-Latn-AZ" sz="4400" b="1" cap="none" spc="0" dirty="0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u</a:t>
            </a:r>
            <a:r>
              <a:rPr lang="en-US" sz="4400" b="1" cap="none" spc="0" dirty="0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 </a:t>
            </a:r>
            <a:r>
              <a:rPr lang="en-US" sz="4400" b="1" cap="none" spc="0" dirty="0" err="1">
                <a:ln/>
                <a:solidFill>
                  <a:schemeClr val="accent3"/>
                </a:solidFill>
                <a:effectLst/>
                <a:latin typeface="A_Cey_VETEN" panose="04040805060302020703" pitchFamily="82" charset="0"/>
              </a:rPr>
              <a:t>Günü</a:t>
            </a:r>
            <a:endParaRPr lang="ru-RU" sz="4400" b="1" cap="none" spc="0" dirty="0">
              <a:ln/>
              <a:solidFill>
                <a:schemeClr val="accent3"/>
              </a:solidFill>
              <a:effectLst/>
              <a:latin typeface="A_Cey_VETEN" panose="040408050603020207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7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EE52294-0CD4-4712-B76B-DCE5DF7EB7C0}"/>
              </a:ext>
            </a:extLst>
          </p:cNvPr>
          <p:cNvSpPr txBox="1"/>
          <p:nvPr/>
        </p:nvSpPr>
        <p:spPr>
          <a:xfrm>
            <a:off x="338417" y="5113929"/>
            <a:ext cx="7254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https://www.anl.az/down/meqale/respublika/2024/aprel/889472(meqale).pdf</a:t>
            </a:r>
            <a:r>
              <a:rPr lang="en-US" dirty="0"/>
              <a:t> </a:t>
            </a:r>
            <a:endParaRPr lang="az-Lat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F0319-D5B5-4A1B-88F3-7581B8F75FF3}"/>
              </a:ext>
            </a:extLst>
          </p:cNvPr>
          <p:cNvSpPr txBox="1"/>
          <p:nvPr/>
        </p:nvSpPr>
        <p:spPr>
          <a:xfrm>
            <a:off x="1207994" y="0"/>
            <a:ext cx="6537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Müəlliflik hüququnun qorunması qanunla tənzimlənir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ABC8EFB-2EC3-467A-9B73-7DA424C80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20" y="830997"/>
            <a:ext cx="5813297" cy="403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30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9A2419C-51DE-4AD7-BA8D-9F340D637F24}"/>
              </a:ext>
            </a:extLst>
          </p:cNvPr>
          <p:cNvSpPr txBox="1"/>
          <p:nvPr/>
        </p:nvSpPr>
        <p:spPr>
          <a:xfrm>
            <a:off x="850900" y="139184"/>
            <a:ext cx="675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“</a:t>
            </a:r>
            <a:r>
              <a:rPr lang="en-US" sz="2400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Yolunuzu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oxuyun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” (“Read Your Way”)</a:t>
            </a:r>
            <a:endParaRPr lang="az-Latn-AZ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4DD073-F7C4-46FA-B9ED-A110F4E9E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93" y="677896"/>
            <a:ext cx="5989638" cy="4368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3D5594-1150-4257-8E8D-234B006FF8C5}"/>
              </a:ext>
            </a:extLst>
          </p:cNvPr>
          <p:cNvSpPr txBox="1"/>
          <p:nvPr/>
        </p:nvSpPr>
        <p:spPr>
          <a:xfrm>
            <a:off x="628650" y="5046627"/>
            <a:ext cx="697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https://www.anl.az/down/meqale/medeniyyet/2024/aprel/890403.htm</a:t>
            </a:r>
            <a:r>
              <a:rPr lang="en-US" dirty="0"/>
              <a:t> 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1964756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93D5594-1150-4257-8E8D-234B006FF8C5}"/>
              </a:ext>
            </a:extLst>
          </p:cNvPr>
          <p:cNvSpPr txBox="1"/>
          <p:nvPr/>
        </p:nvSpPr>
        <p:spPr>
          <a:xfrm>
            <a:off x="560387" y="5215119"/>
            <a:ext cx="697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https://www.anl.az/down/meqale/medeniyyet/2024/aprel/890345.htm</a:t>
            </a:r>
            <a:r>
              <a:rPr lang="en-US" dirty="0"/>
              <a:t> </a:t>
            </a:r>
            <a:endParaRPr lang="az-Latn-AZ" dirty="0"/>
          </a:p>
        </p:txBody>
      </p:sp>
      <p:pic>
        <p:nvPicPr>
          <p:cNvPr id="2050" name="Picture 2" descr="Bütün dövrlərin mötəbər və zəngin qaynağı">
            <a:extLst>
              <a:ext uri="{FF2B5EF4-FFF2-40B4-BE49-F238E27FC236}">
                <a16:creationId xmlns:a16="http://schemas.microsoft.com/office/drawing/2014/main" id="{3BA87D43-96B7-4719-B386-B221B4611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15" y="140074"/>
            <a:ext cx="6941860" cy="5041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1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A4643C-E45F-45DA-B514-F73E35C1B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4" y="665024"/>
            <a:ext cx="7176059" cy="5059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C317C2-72BD-42BB-B81D-B409364042A8}"/>
              </a:ext>
            </a:extLst>
          </p:cNvPr>
          <p:cNvSpPr txBox="1"/>
          <p:nvPr/>
        </p:nvSpPr>
        <p:spPr>
          <a:xfrm>
            <a:off x="1895942" y="219199"/>
            <a:ext cx="5347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strike="noStrike" dirty="0" err="1">
                <a:solidFill>
                  <a:srgbClr val="0070C0"/>
                </a:solidFill>
                <a:effectLst/>
                <a:latin typeface="verdana" panose="020B0604030504040204" pitchFamily="34" charset="0"/>
              </a:rPr>
              <a:t>Böyük</a:t>
            </a:r>
            <a:r>
              <a:rPr lang="en-US" b="1" i="0" strike="noStrike" dirty="0">
                <a:solidFill>
                  <a:srgbClr val="0070C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1" i="0" strike="noStrike" dirty="0" err="1">
                <a:solidFill>
                  <a:srgbClr val="0070C0"/>
                </a:solidFill>
                <a:effectLst/>
                <a:latin typeface="verdana" panose="020B0604030504040204" pitchFamily="34" charset="0"/>
              </a:rPr>
              <a:t>şəxsiyyətin</a:t>
            </a:r>
            <a:r>
              <a:rPr lang="en-US" b="1" i="0" strike="noStrike" dirty="0">
                <a:solidFill>
                  <a:srgbClr val="0070C0"/>
                </a:solidFill>
                <a:effectLst/>
                <a:latin typeface="verdana" panose="020B0604030504040204" pitchFamily="34" charset="0"/>
              </a:rPr>
              <a:t> kitab </a:t>
            </a:r>
            <a:r>
              <a:rPr lang="en-US" b="1" i="0" strike="noStrike" dirty="0" err="1">
                <a:solidFill>
                  <a:srgbClr val="0070C0"/>
                </a:solidFill>
                <a:effectLst/>
                <a:latin typeface="verdana" panose="020B0604030504040204" pitchFamily="34" charset="0"/>
              </a:rPr>
              <a:t>sevgisi</a:t>
            </a:r>
            <a:endParaRPr lang="en-US" b="1" i="0" strike="noStrike" dirty="0">
              <a:solidFill>
                <a:srgbClr val="0070C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68308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5821</TotalTime>
  <Words>98</Words>
  <Application>Microsoft Office PowerPoint</Application>
  <PresentationFormat>Произвольный</PresentationFormat>
  <Paragraphs>15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A_Cey_VETEN</vt:lpstr>
      <vt:lpstr>Arial</vt:lpstr>
      <vt:lpstr>Calibri</vt:lpstr>
      <vt:lpstr>Corbel</vt:lpstr>
      <vt:lpstr>Gill Sans MT</vt:lpstr>
      <vt:lpstr>verdana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870</cp:revision>
  <dcterms:created xsi:type="dcterms:W3CDTF">2024-03-27T12:34:00Z</dcterms:created>
  <dcterms:modified xsi:type="dcterms:W3CDTF">2025-04-23T05:34:18Z</dcterms:modified>
</cp:coreProperties>
</file>