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6"/>
  </p:notesMasterIdLst>
  <p:sldIdLst>
    <p:sldId id="409" r:id="rId2"/>
    <p:sldId id="410" r:id="rId3"/>
    <p:sldId id="412" r:id="rId4"/>
    <p:sldId id="411" r:id="rId5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9C77"/>
    <a:srgbClr val="018699"/>
    <a:srgbClr val="9C3E0F"/>
    <a:srgbClr val="411B05"/>
    <a:srgbClr val="943809"/>
    <a:srgbClr val="551C01"/>
    <a:srgbClr val="FFE628"/>
    <a:srgbClr val="FF9900"/>
    <a:srgbClr val="FC9B02"/>
    <a:srgbClr val="FFF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36" d="100"/>
          <a:sy n="136" d="100"/>
        </p:scale>
        <p:origin x="10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241615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97632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414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8699">
            <a:alpha val="7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12.12.2025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eb2.anl.az:81/read/page.php?bibid=vtls00082851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82851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web2.anl.az:81/read/page.php?bibid=vtls00082850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D909AF-D0B9-4EB2-A278-118726604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0B1813-6EE8-4833-90C4-7B5B6E2FB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512" y="76200"/>
            <a:ext cx="971550" cy="866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3D07B6-9FB5-4F94-BD2A-4748B327501F}"/>
              </a:ext>
            </a:extLst>
          </p:cNvPr>
          <p:cNvSpPr txBox="1"/>
          <p:nvPr/>
        </p:nvSpPr>
        <p:spPr>
          <a:xfrm>
            <a:off x="6373812" y="111978"/>
            <a:ext cx="18192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1500" dirty="0">
                <a:solidFill>
                  <a:srgbClr val="A29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AZƏRBAYCAN MİLLİ KİTABXANASI</a:t>
            </a: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4D92AC-7926-4FCB-BC7D-2C169E875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41" y="175846"/>
            <a:ext cx="3362505" cy="4789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6AD7C9-E23C-4BB1-90E3-742D55758032}"/>
              </a:ext>
            </a:extLst>
          </p:cNvPr>
          <p:cNvSpPr txBox="1"/>
          <p:nvPr/>
        </p:nvSpPr>
        <p:spPr>
          <a:xfrm>
            <a:off x="884505" y="5117514"/>
            <a:ext cx="61282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http://web2.anl.az:81/read/page.php?bibid=vtls000828511</a:t>
            </a:r>
            <a:r>
              <a:rPr lang="az-Latn-AZ" dirty="0"/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C87BFD-9D9D-4047-B991-C12A8C2A1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5923" y="175846"/>
            <a:ext cx="3416988" cy="4789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1055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8FF471-E911-4E96-BBB1-BD6A3296EFBA}"/>
              </a:ext>
            </a:extLst>
          </p:cNvPr>
          <p:cNvSpPr txBox="1"/>
          <p:nvPr/>
        </p:nvSpPr>
        <p:spPr>
          <a:xfrm>
            <a:off x="1278401" y="5057726"/>
            <a:ext cx="5938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http://web2.anl.az:81/read/page.php?bibid=vtls000828514</a:t>
            </a:r>
            <a:r>
              <a:rPr lang="az-Latn-AZ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4F2C24-89FE-45B2-947F-35CD67207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27" y="157948"/>
            <a:ext cx="3312300" cy="4822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EE42E4-A9AB-4EFA-A5A9-EC3A954AB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3342" y="157949"/>
            <a:ext cx="3705086" cy="4822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8075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3CB7A0-11DE-478D-A84B-7F68E2206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5" y="295420"/>
            <a:ext cx="3324225" cy="4929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567057-EE72-4116-8C3D-F993BFAF128A}"/>
              </a:ext>
            </a:extLst>
          </p:cNvPr>
          <p:cNvSpPr txBox="1"/>
          <p:nvPr/>
        </p:nvSpPr>
        <p:spPr>
          <a:xfrm>
            <a:off x="1123656" y="5244439"/>
            <a:ext cx="6311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http://web2.anl.az:81/read/page.php?bibid=vtls000828507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EA52B4-2A96-4708-A00F-3A523BA034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5949" y="295420"/>
            <a:ext cx="3585691" cy="4929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6042001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6095</TotalTime>
  <Words>64</Words>
  <Application>Microsoft Office PowerPoint</Application>
  <PresentationFormat>Произвольный</PresentationFormat>
  <Paragraphs>8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888</cp:revision>
  <dcterms:created xsi:type="dcterms:W3CDTF">2024-03-27T12:34:00Z</dcterms:created>
  <dcterms:modified xsi:type="dcterms:W3CDTF">2025-12-12T08:09:22Z</dcterms:modified>
</cp:coreProperties>
</file>