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3"/>
  </p:notesMasterIdLst>
  <p:sldIdLst>
    <p:sldId id="414" r:id="rId2"/>
    <p:sldId id="412" r:id="rId3"/>
    <p:sldId id="420" r:id="rId4"/>
    <p:sldId id="410" r:id="rId5"/>
    <p:sldId id="417" r:id="rId6"/>
    <p:sldId id="421" r:id="rId7"/>
    <p:sldId id="418" r:id="rId8"/>
    <p:sldId id="419" r:id="rId9"/>
    <p:sldId id="411" r:id="rId10"/>
    <p:sldId id="413" r:id="rId11"/>
    <p:sldId id="415" r:id="rId12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5B7"/>
    <a:srgbClr val="018699"/>
    <a:srgbClr val="9C3E0F"/>
    <a:srgbClr val="411B05"/>
    <a:srgbClr val="943809"/>
    <a:srgbClr val="551C01"/>
    <a:srgbClr val="FFE628"/>
    <a:srgbClr val="FF9900"/>
    <a:srgbClr val="FC9B02"/>
    <a:srgbClr val="FFF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125" d="100"/>
          <a:sy n="125" d="100"/>
        </p:scale>
        <p:origin x="50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279829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2911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1533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234820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31869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93093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81623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797609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797388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70992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014091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07.05.2025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A5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Ümummilli lider Heydər Əliyevin doğum günüdür">
            <a:extLst>
              <a:ext uri="{FF2B5EF4-FFF2-40B4-BE49-F238E27FC236}">
                <a16:creationId xmlns:a16="http://schemas.microsoft.com/office/drawing/2014/main" id="{38F8A356-9958-49C9-BDD2-80ED9B543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106680"/>
            <a:ext cx="8038464" cy="5440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167"/>
            <a:ext cx="3191091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78FF35-438C-4166-9627-EBD176A672F9}"/>
              </a:ext>
            </a:extLst>
          </p:cNvPr>
          <p:cNvSpPr/>
          <p:nvPr/>
        </p:nvSpPr>
        <p:spPr>
          <a:xfrm>
            <a:off x="15240" y="3543597"/>
            <a:ext cx="43140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3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Ümummilli Lider</a:t>
            </a:r>
            <a:endParaRPr lang="ru-RU" sz="3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188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08892" y="5141920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solidFill>
                  <a:schemeClr val="bg1"/>
                </a:solidFill>
              </a:rPr>
              <a:t>https://www.anl.az/down/meqale/ses/2025/yanvar/930244(meqale).pdf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2514E6-F451-4427-BBDB-A3F2331A0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91" y="782362"/>
            <a:ext cx="6552442" cy="43595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F1FD86-400E-4856-BDFD-76D3E161B270}"/>
              </a:ext>
            </a:extLst>
          </p:cNvPr>
          <p:cNvSpPr txBox="1"/>
          <p:nvPr/>
        </p:nvSpPr>
        <p:spPr>
          <a:xfrm>
            <a:off x="464234" y="169103"/>
            <a:ext cx="72729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 err="1">
                <a:solidFill>
                  <a:schemeClr val="bg1"/>
                </a:solidFill>
                <a:latin typeface="helvetica" panose="020B0604020202020204" pitchFamily="34" charset="0"/>
              </a:rPr>
              <a:t>Tarixi</a:t>
            </a:r>
            <a:r>
              <a:rPr lang="en-US" sz="2000" b="1" i="1" dirty="0">
                <a:solidFill>
                  <a:schemeClr val="bg1"/>
                </a:solidFill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latin typeface="helvetica" panose="020B0604020202020204" pitchFamily="34" charset="0"/>
              </a:rPr>
              <a:t>yaradan</a:t>
            </a:r>
            <a:r>
              <a:rPr lang="en-US" sz="2000" b="1" i="1" dirty="0">
                <a:solidFill>
                  <a:schemeClr val="bg1"/>
                </a:solidFill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latin typeface="helvetica" panose="020B0604020202020204" pitchFamily="34" charset="0"/>
              </a:rPr>
              <a:t>və</a:t>
            </a:r>
            <a:r>
              <a:rPr lang="en-US" sz="2000" b="1" i="1" dirty="0">
                <a:solidFill>
                  <a:schemeClr val="bg1"/>
                </a:solidFill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latin typeface="helvetica" panose="020B0604020202020204" pitchFamily="34" charset="0"/>
              </a:rPr>
              <a:t>onu</a:t>
            </a:r>
            <a:r>
              <a:rPr lang="en-US" sz="2000" b="1" i="1" dirty="0">
                <a:solidFill>
                  <a:schemeClr val="bg1"/>
                </a:solidFill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latin typeface="helvetica" panose="020B0604020202020204" pitchFamily="34" charset="0"/>
              </a:rPr>
              <a:t>inkişaf</a:t>
            </a:r>
            <a:r>
              <a:rPr lang="en-US" sz="2000" b="1" i="1" dirty="0">
                <a:solidFill>
                  <a:schemeClr val="bg1"/>
                </a:solidFill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latin typeface="helvetica" panose="020B0604020202020204" pitchFamily="34" charset="0"/>
              </a:rPr>
              <a:t>etdirən</a:t>
            </a:r>
            <a:r>
              <a:rPr lang="en-US" sz="2000" b="1" i="1" dirty="0">
                <a:solidFill>
                  <a:schemeClr val="bg1"/>
                </a:solidFill>
                <a:latin typeface="helvetica" panose="020B0604020202020204" pitchFamily="34" charset="0"/>
              </a:rPr>
              <a:t> LİDER</a:t>
            </a:r>
            <a:endParaRPr lang="az-Latn-AZ" sz="2000" b="1" i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87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16512" y="5320666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solidFill>
                  <a:schemeClr val="bg1"/>
                </a:solidFill>
              </a:rPr>
              <a:t>https://www.anl.az/down/meqale/azerbaycan/2025/may/946691(meqale).pdf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CACB27-24AF-4F34-BF0E-3C443EEC1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12" y="200025"/>
            <a:ext cx="6740321" cy="5059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0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E228EC-7261-4DF0-92AD-849DE14B3BE9}"/>
              </a:ext>
            </a:extLst>
          </p:cNvPr>
          <p:cNvSpPr txBox="1"/>
          <p:nvPr/>
        </p:nvSpPr>
        <p:spPr>
          <a:xfrm>
            <a:off x="1524587" y="232509"/>
            <a:ext cx="5333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Azəbaycanın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özü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qədər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əbədi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az-Latn-AZ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- 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1923-2025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08892" y="5078194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solidFill>
                  <a:schemeClr val="bg1"/>
                </a:solidFill>
              </a:rPr>
              <a:t>https://www.anl.az/down/meqale/azerbaycan/2025/may/946686(meqale).pdf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F38341B-AD70-48A9-918F-29E3271EF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92" y="743373"/>
            <a:ext cx="7497983" cy="4224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09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E228EC-7261-4DF0-92AD-849DE14B3BE9}"/>
              </a:ext>
            </a:extLst>
          </p:cNvPr>
          <p:cNvSpPr txBox="1"/>
          <p:nvPr/>
        </p:nvSpPr>
        <p:spPr>
          <a:xfrm>
            <a:off x="1532207" y="129338"/>
            <a:ext cx="5333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Azəbaycanın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özü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qədər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əbədi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az-Latn-AZ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- 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1923-2025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08892" y="5301756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solidFill>
                  <a:schemeClr val="bg1"/>
                </a:solidFill>
              </a:rPr>
              <a:t>https://www.anl.az/down/meqale/azerbaycan/2025/may/946719(meqale).pdf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8A89EB-B4AE-47C6-9AF5-B5BF349F7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50" y="530807"/>
            <a:ext cx="7695555" cy="4770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6935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E228EC-7261-4DF0-92AD-849DE14B3BE9}"/>
              </a:ext>
            </a:extLst>
          </p:cNvPr>
          <p:cNvSpPr txBox="1"/>
          <p:nvPr/>
        </p:nvSpPr>
        <p:spPr>
          <a:xfrm>
            <a:off x="1532207" y="129338"/>
            <a:ext cx="5333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Azəbaycanın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özü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qədər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əbədi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az-Latn-AZ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- 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1923-2025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86802" y="5126496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solidFill>
                  <a:schemeClr val="bg1"/>
                </a:solidFill>
              </a:rPr>
              <a:t>https://www.anl.az/down/meqale/azerbaycan/2025/may/946715(meqale).pdf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4458F4-CE45-478B-BF27-8BB352654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" y="717761"/>
            <a:ext cx="7687945" cy="4121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3499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E228EC-7261-4DF0-92AD-849DE14B3BE9}"/>
              </a:ext>
            </a:extLst>
          </p:cNvPr>
          <p:cNvSpPr txBox="1"/>
          <p:nvPr/>
        </p:nvSpPr>
        <p:spPr>
          <a:xfrm>
            <a:off x="1532207" y="129338"/>
            <a:ext cx="5333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Azəbaycanın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özü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qədər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əbədi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az-Latn-AZ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- 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1923-2025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08892" y="5301756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solidFill>
                  <a:schemeClr val="bg1"/>
                </a:solidFill>
              </a:rPr>
              <a:t>https://www.anl.az/down/meqale/azerbaycan/2025/may/946020(meqale).pdf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AC3DA5-21DA-4CF0-B329-7A69E198F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50" y="529448"/>
            <a:ext cx="7811037" cy="47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45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E228EC-7261-4DF0-92AD-849DE14B3BE9}"/>
              </a:ext>
            </a:extLst>
          </p:cNvPr>
          <p:cNvSpPr txBox="1"/>
          <p:nvPr/>
        </p:nvSpPr>
        <p:spPr>
          <a:xfrm>
            <a:off x="1532207" y="129338"/>
            <a:ext cx="5333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Azəbaycanın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özü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qədər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əbədi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az-Latn-AZ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- 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1923-2025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08892" y="5301756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solidFill>
                  <a:schemeClr val="bg1"/>
                </a:solidFill>
              </a:rPr>
              <a:t>https://www.anl.az/down/meqale/azerbaycan/2025/may/946102(meqale).pdf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2B4A28-C115-41E9-AADD-B331CC3A2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7" y="558721"/>
            <a:ext cx="7675968" cy="4607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7379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08892" y="5141920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solidFill>
                  <a:schemeClr val="bg1"/>
                </a:solidFill>
              </a:rPr>
              <a:t>https://www.anl.az/down/meqale/respublika/2025/may/946488(meqale).pdf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4587B8-1F8D-44D1-A0D3-2EA80F479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72" y="182880"/>
            <a:ext cx="7414079" cy="495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203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E228EC-7261-4DF0-92AD-849DE14B3BE9}"/>
              </a:ext>
            </a:extLst>
          </p:cNvPr>
          <p:cNvSpPr txBox="1"/>
          <p:nvPr/>
        </p:nvSpPr>
        <p:spPr>
          <a:xfrm>
            <a:off x="144193" y="107722"/>
            <a:ext cx="78110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Ümummilli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Lider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və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rəsmi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statstika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: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rəqəmlərlə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yazılan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tarix</a:t>
            </a:r>
            <a:endParaRPr lang="en-US" sz="2000" b="1" i="1" dirty="0">
              <a:solidFill>
                <a:schemeClr val="bg1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89985A-501E-434F-8036-0E35655B1F34}"/>
              </a:ext>
            </a:extLst>
          </p:cNvPr>
          <p:cNvSpPr txBox="1"/>
          <p:nvPr/>
        </p:nvSpPr>
        <p:spPr>
          <a:xfrm>
            <a:off x="816512" y="5154394"/>
            <a:ext cx="70830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solidFill>
                  <a:schemeClr val="bg1"/>
                </a:solidFill>
              </a:rPr>
              <a:t>https://www.anl.az/down/meqale/respublika/2025/may/946480(meqale).pdf</a:t>
            </a:r>
          </a:p>
        </p:txBody>
      </p:sp>
      <p:pic>
        <p:nvPicPr>
          <p:cNvPr id="2050" name="Picture 2" descr="Ümummilli Lider Heydər Əliyev və insan hüquqları">
            <a:extLst>
              <a:ext uri="{FF2B5EF4-FFF2-40B4-BE49-F238E27FC236}">
                <a16:creationId xmlns:a16="http://schemas.microsoft.com/office/drawing/2014/main" id="{E9BDCAEB-5E4E-4840-BC3D-939356C2A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638175"/>
            <a:ext cx="6667500" cy="4448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892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CF4B39-010D-452E-8454-38B095ADC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19"/>
            <a:ext cx="7968933" cy="54544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9E4CDE-51CD-40D9-B5BD-C0F75A6012DE}"/>
              </a:ext>
            </a:extLst>
          </p:cNvPr>
          <p:cNvSpPr txBox="1"/>
          <p:nvPr/>
        </p:nvSpPr>
        <p:spPr>
          <a:xfrm>
            <a:off x="1552574" y="5078194"/>
            <a:ext cx="5983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chemeClr val="bg1"/>
                </a:solidFill>
              </a:rPr>
              <a:t>http://web2.anl.az:81/read/page.php?bibid=vtls000839392</a:t>
            </a:r>
          </a:p>
        </p:txBody>
      </p:sp>
    </p:spTree>
    <p:extLst>
      <p:ext uri="{BB962C8B-B14F-4D97-AF65-F5344CB8AC3E}">
        <p14:creationId xmlns:p14="http://schemas.microsoft.com/office/powerpoint/2010/main" val="331671358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5858</TotalTime>
  <Words>285</Words>
  <Application>Microsoft Office PowerPoint</Application>
  <PresentationFormat>Произвольный</PresentationFormat>
  <Paragraphs>29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Corbel</vt:lpstr>
      <vt:lpstr>Gill Sans MT</vt:lpstr>
      <vt:lpstr>helvetica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874</cp:revision>
  <dcterms:created xsi:type="dcterms:W3CDTF">2024-03-27T12:34:00Z</dcterms:created>
  <dcterms:modified xsi:type="dcterms:W3CDTF">2025-05-07T07:54:31Z</dcterms:modified>
</cp:coreProperties>
</file>