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2" r:id="rId1"/>
  </p:sldMasterIdLst>
  <p:notesMasterIdLst>
    <p:notesMasterId r:id="rId7"/>
  </p:notesMasterIdLst>
  <p:sldIdLst>
    <p:sldId id="410" r:id="rId2"/>
    <p:sldId id="413" r:id="rId3"/>
    <p:sldId id="414" r:id="rId4"/>
    <p:sldId id="412" r:id="rId5"/>
    <p:sldId id="409" r:id="rId6"/>
  </p:sldIdLst>
  <p:sldSz cx="8099425" cy="5724525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D1CB"/>
    <a:srgbClr val="9C3E0F"/>
    <a:srgbClr val="411B05"/>
    <a:srgbClr val="943809"/>
    <a:srgbClr val="551C01"/>
    <a:srgbClr val="FFE628"/>
    <a:srgbClr val="FF9900"/>
    <a:srgbClr val="FC9B02"/>
    <a:srgbClr val="FFFF0D"/>
    <a:srgbClr val="FFFF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6" autoAdjust="0"/>
    <p:restoredTop sz="88724" autoAdjust="0"/>
  </p:normalViewPr>
  <p:slideViewPr>
    <p:cSldViewPr snapToGrid="0">
      <p:cViewPr varScale="1">
        <p:scale>
          <a:sx n="136" d="100"/>
          <a:sy n="136" d="100"/>
        </p:scale>
        <p:origin x="10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79484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27EFA-747A-48FA-9631-ADC3430CAA20}" type="datetimeFigureOut">
              <a:rPr lang="az-Latn-AZ" smtClean="0"/>
              <a:t>29.05.2025</a:t>
            </a:fld>
            <a:endParaRPr lang="az-Latn-A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35288" y="857250"/>
            <a:ext cx="327342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z-Latn-A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z-Latn-A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DC877-F4C6-410F-A916-09CFB9742A80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393199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1pPr>
    <a:lvl2pPr marL="390661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2pPr>
    <a:lvl3pPr marL="78131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3pPr>
    <a:lvl4pPr marL="1171980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4pPr>
    <a:lvl5pPr marL="1562638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5pPr>
    <a:lvl6pPr marL="195329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6pPr>
    <a:lvl7pPr marL="2343956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7pPr>
    <a:lvl8pPr marL="273461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8pPr>
    <a:lvl9pPr marL="3125276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223967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2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20217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3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5712509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4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4281208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5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884734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976325" y="1992268"/>
            <a:ext cx="6146776" cy="1373886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2921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0480" y="3633165"/>
            <a:ext cx="4518467" cy="1034967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586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81625" indent="0" algn="ctr">
              <a:buNone/>
              <a:defRPr sz="1586"/>
            </a:lvl2pPr>
            <a:lvl3pPr marL="763250" indent="0" algn="ctr">
              <a:buNone/>
              <a:defRPr sz="1502"/>
            </a:lvl3pPr>
            <a:lvl4pPr marL="1144875" indent="0" algn="ctr">
              <a:buNone/>
              <a:defRPr sz="1336"/>
            </a:lvl4pPr>
            <a:lvl5pPr marL="1526499" indent="0" algn="ctr">
              <a:buNone/>
              <a:defRPr sz="1336"/>
            </a:lvl5pPr>
            <a:lvl6pPr marL="1908124" indent="0" algn="ctr">
              <a:buNone/>
              <a:defRPr sz="1336"/>
            </a:lvl6pPr>
            <a:lvl7pPr marL="2289749" indent="0" algn="ctr">
              <a:buNone/>
              <a:defRPr sz="1336"/>
            </a:lvl7pPr>
            <a:lvl8pPr marL="2671374" indent="0" algn="ctr">
              <a:buNone/>
              <a:defRPr sz="1336"/>
            </a:lvl8pPr>
            <a:lvl9pPr marL="3052999" indent="0" algn="ctr">
              <a:buNone/>
              <a:defRPr sz="1336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29.05.2025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80480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29.05.2025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34307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980030" y="1992268"/>
            <a:ext cx="6147464" cy="1373886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2921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0480" y="3633099"/>
            <a:ext cx="4518467" cy="105599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586">
                <a:solidFill>
                  <a:schemeClr val="tx1"/>
                </a:solidFill>
              </a:defRPr>
            </a:lvl1pPr>
            <a:lvl2pPr marL="381625" indent="0">
              <a:buNone/>
              <a:defRPr sz="1586">
                <a:solidFill>
                  <a:schemeClr val="tx1">
                    <a:tint val="75000"/>
                  </a:schemeClr>
                </a:solidFill>
              </a:defRPr>
            </a:lvl2pPr>
            <a:lvl3pPr marL="763250" indent="0">
              <a:buNone/>
              <a:defRPr sz="1502">
                <a:solidFill>
                  <a:schemeClr val="tx1">
                    <a:tint val="75000"/>
                  </a:schemeClr>
                </a:solidFill>
              </a:defRPr>
            </a:lvl3pPr>
            <a:lvl4pPr marL="1144875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4pPr>
            <a:lvl5pPr marL="152649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5pPr>
            <a:lvl6pPr marL="1908124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6pPr>
            <a:lvl7pPr marL="228974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7pPr>
            <a:lvl8pPr marL="2671374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8pPr>
            <a:lvl9pPr marL="305299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29.05.2025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12614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6324" y="2202034"/>
            <a:ext cx="2912412" cy="25892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0689" y="2202034"/>
            <a:ext cx="2914620" cy="25892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29.05.2025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36186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6323" y="1931075"/>
            <a:ext cx="2912413" cy="58771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586" b="0" cap="all" spc="83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81625" indent="0">
              <a:buNone/>
              <a:defRPr sz="1586" b="1"/>
            </a:lvl2pPr>
            <a:lvl3pPr marL="763250" indent="0">
              <a:buNone/>
              <a:defRPr sz="1502" b="1"/>
            </a:lvl3pPr>
            <a:lvl4pPr marL="1144875" indent="0">
              <a:buNone/>
              <a:defRPr sz="1336" b="1"/>
            </a:lvl4pPr>
            <a:lvl5pPr marL="1526499" indent="0">
              <a:buNone/>
              <a:defRPr sz="1336" b="1"/>
            </a:lvl5pPr>
            <a:lvl6pPr marL="1908124" indent="0">
              <a:buNone/>
              <a:defRPr sz="1336" b="1"/>
            </a:lvl6pPr>
            <a:lvl7pPr marL="2289749" indent="0">
              <a:buNone/>
              <a:defRPr sz="1336" b="1"/>
            </a:lvl7pPr>
            <a:lvl8pPr marL="2671374" indent="0">
              <a:buNone/>
              <a:defRPr sz="1336" b="1"/>
            </a:lvl8pPr>
            <a:lvl9pPr marL="3052999" indent="0">
              <a:buNone/>
              <a:defRPr sz="133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6323" y="2623740"/>
            <a:ext cx="2912413" cy="21675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10689" y="2623740"/>
            <a:ext cx="2914620" cy="21675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210689" y="1931075"/>
            <a:ext cx="2914620" cy="58771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586" b="0" cap="all" spc="83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81625" indent="0">
              <a:buNone/>
              <a:defRPr sz="1586" b="1"/>
            </a:lvl2pPr>
            <a:lvl3pPr marL="763250" indent="0">
              <a:buNone/>
              <a:defRPr sz="1502" b="1"/>
            </a:lvl3pPr>
            <a:lvl4pPr marL="1144875" indent="0">
              <a:buNone/>
              <a:defRPr sz="1336" b="1"/>
            </a:lvl4pPr>
            <a:lvl5pPr marL="1526499" indent="0">
              <a:buNone/>
              <a:defRPr sz="1336" b="1"/>
            </a:lvl5pPr>
            <a:lvl6pPr marL="1908124" indent="0">
              <a:buNone/>
              <a:defRPr sz="1336" b="1"/>
            </a:lvl6pPr>
            <a:lvl7pPr marL="2289749" indent="0">
              <a:buNone/>
              <a:defRPr sz="1336" b="1"/>
            </a:lvl7pPr>
            <a:lvl8pPr marL="2671374" indent="0">
              <a:buNone/>
              <a:defRPr sz="1336" b="1"/>
            </a:lvl8pPr>
            <a:lvl9pPr marL="3052999" indent="0">
              <a:buNone/>
              <a:defRPr sz="133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29.05.2025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966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29.05.2025</a:t>
            </a:fld>
            <a:endParaRPr lang="az-Latn-A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865093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29.05.2025</a:t>
            </a:fld>
            <a:endParaRPr lang="az-Latn-A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663788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049713" cy="57245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567512" y="1872974"/>
            <a:ext cx="2914689" cy="952833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1753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4932" y="671678"/>
            <a:ext cx="3199273" cy="4381170"/>
          </a:xfrm>
        </p:spPr>
        <p:txBody>
          <a:bodyPr>
            <a:normAutofit/>
          </a:bodyPr>
          <a:lstStyle>
            <a:lvl1pPr>
              <a:defRPr sz="1586">
                <a:solidFill>
                  <a:schemeClr val="tx1"/>
                </a:solidFill>
              </a:defRPr>
            </a:lvl1pPr>
            <a:lvl2pPr>
              <a:defRPr sz="1336">
                <a:solidFill>
                  <a:schemeClr val="tx1"/>
                </a:solidFill>
              </a:defRPr>
            </a:lvl2pPr>
            <a:lvl3pPr>
              <a:defRPr sz="1336">
                <a:solidFill>
                  <a:schemeClr val="tx1"/>
                </a:solidFill>
              </a:defRPr>
            </a:lvl3pPr>
            <a:lvl4pPr>
              <a:defRPr sz="1336">
                <a:solidFill>
                  <a:schemeClr val="tx1"/>
                </a:solidFill>
              </a:defRPr>
            </a:lvl4pPr>
            <a:lvl5pPr>
              <a:defRPr sz="1336">
                <a:solidFill>
                  <a:schemeClr val="tx1"/>
                </a:solidFill>
              </a:defRPr>
            </a:lvl5pPr>
            <a:lvl6pPr>
              <a:defRPr sz="1336"/>
            </a:lvl6pPr>
            <a:lvl7pPr>
              <a:defRPr sz="1336"/>
            </a:lvl7pPr>
            <a:lvl8pPr>
              <a:defRPr sz="1336"/>
            </a:lvl8pPr>
            <a:lvl9pPr>
              <a:defRPr sz="1336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4383" y="2963195"/>
            <a:ext cx="2520946" cy="1831411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252">
                <a:solidFill>
                  <a:srgbClr val="FFFFFF"/>
                </a:solidFill>
              </a:defRPr>
            </a:lvl1pPr>
            <a:lvl2pPr marL="381625" indent="0">
              <a:buNone/>
              <a:defRPr sz="1169"/>
            </a:lvl2pPr>
            <a:lvl3pPr marL="763250" indent="0">
              <a:buNone/>
              <a:defRPr sz="1002"/>
            </a:lvl3pPr>
            <a:lvl4pPr marL="1144875" indent="0">
              <a:buNone/>
              <a:defRPr sz="835"/>
            </a:lvl4pPr>
            <a:lvl5pPr marL="1526499" indent="0">
              <a:buNone/>
              <a:defRPr sz="835"/>
            </a:lvl5pPr>
            <a:lvl6pPr marL="1908124" indent="0">
              <a:buNone/>
              <a:defRPr sz="835"/>
            </a:lvl6pPr>
            <a:lvl7pPr marL="2289749" indent="0">
              <a:buNone/>
              <a:defRPr sz="835"/>
            </a:lvl7pPr>
            <a:lvl8pPr marL="2671374" indent="0">
              <a:buNone/>
              <a:defRPr sz="835"/>
            </a:lvl8pPr>
            <a:lvl9pPr marL="3052999" indent="0">
              <a:buNone/>
              <a:defRPr sz="83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29.05.2025</a:t>
            </a:fld>
            <a:endParaRPr lang="az-Latn-AZ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567512" y="5205501"/>
            <a:ext cx="3371570" cy="267145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649668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049712" cy="57245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566960" y="1872973"/>
            <a:ext cx="2915793" cy="954088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1753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49713" y="-35202"/>
            <a:ext cx="4053763" cy="5724525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2671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381625" indent="0">
              <a:buNone/>
              <a:defRPr sz="2337"/>
            </a:lvl2pPr>
            <a:lvl3pPr marL="763250" indent="0">
              <a:buNone/>
              <a:defRPr sz="2003"/>
            </a:lvl3pPr>
            <a:lvl4pPr marL="1144875" indent="0">
              <a:buNone/>
              <a:defRPr sz="1669"/>
            </a:lvl4pPr>
            <a:lvl5pPr marL="1526499" indent="0">
              <a:buNone/>
              <a:defRPr sz="1669"/>
            </a:lvl5pPr>
            <a:lvl6pPr marL="1908124" indent="0">
              <a:buNone/>
              <a:defRPr sz="1669"/>
            </a:lvl6pPr>
            <a:lvl7pPr marL="2289749" indent="0">
              <a:buNone/>
              <a:defRPr sz="1669"/>
            </a:lvl7pPr>
            <a:lvl8pPr marL="2671374" indent="0">
              <a:buNone/>
              <a:defRPr sz="1669"/>
            </a:lvl8pPr>
            <a:lvl9pPr marL="3052999" indent="0">
              <a:buNone/>
              <a:defRPr sz="1669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4383" y="2963197"/>
            <a:ext cx="2520946" cy="1831411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252">
                <a:solidFill>
                  <a:srgbClr val="FFFFFF"/>
                </a:solidFill>
              </a:defRPr>
            </a:lvl1pPr>
            <a:lvl2pPr marL="381625" indent="0">
              <a:buNone/>
              <a:defRPr sz="1169"/>
            </a:lvl2pPr>
            <a:lvl3pPr marL="763250" indent="0">
              <a:buNone/>
              <a:defRPr sz="1002"/>
            </a:lvl3pPr>
            <a:lvl4pPr marL="1144875" indent="0">
              <a:buNone/>
              <a:defRPr sz="835"/>
            </a:lvl4pPr>
            <a:lvl5pPr marL="1526499" indent="0">
              <a:buNone/>
              <a:defRPr sz="835"/>
            </a:lvl5pPr>
            <a:lvl6pPr marL="1908124" indent="0">
              <a:buNone/>
              <a:defRPr sz="835"/>
            </a:lvl6pPr>
            <a:lvl7pPr marL="2289749" indent="0">
              <a:buNone/>
              <a:defRPr sz="835"/>
            </a:lvl7pPr>
            <a:lvl8pPr marL="2671374" indent="0">
              <a:buNone/>
              <a:defRPr sz="835"/>
            </a:lvl8pPr>
            <a:lvl9pPr marL="3052999" indent="0">
              <a:buNone/>
              <a:defRPr sz="83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1B547631-CF7F-4C43-ACC5-E60DA948B5E9}" type="datetimeFigureOut">
              <a:rPr lang="az-Latn-AZ" smtClean="0"/>
              <a:t>29.05.2025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566960" y="5205501"/>
            <a:ext cx="3369361" cy="267145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939225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29.05.2025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670839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48461" y="782352"/>
            <a:ext cx="933565" cy="415982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2577" y="782352"/>
            <a:ext cx="4177417" cy="415982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29.05.2025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39246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422577" y="805250"/>
            <a:ext cx="5259449" cy="992251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2577" y="2202035"/>
            <a:ext cx="5259449" cy="25892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295932" y="5207679"/>
            <a:ext cx="1829377" cy="2704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35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B547631-CF7F-4C43-ACC5-E60DA948B5E9}" type="datetimeFigureOut">
              <a:rPr lang="az-Latn-AZ" smtClean="0"/>
              <a:t>29.05.2025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6324" y="5205501"/>
            <a:ext cx="4036128" cy="2671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35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98794" y="5190236"/>
            <a:ext cx="323977" cy="305308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918" spc="0" baseline="0">
                <a:solidFill>
                  <a:srgbClr val="FFFFFF"/>
                </a:solidFill>
              </a:defRPr>
            </a:lvl1pPr>
          </a:lstStyle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145187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ctr" defTabSz="763250" rtl="0" eaLnBrk="1" latinLnBrk="0" hangingPunct="1">
        <a:lnSpc>
          <a:spcPct val="90000"/>
        </a:lnSpc>
        <a:spcBef>
          <a:spcPct val="0"/>
        </a:spcBef>
        <a:buNone/>
        <a:defRPr sz="2170" kern="1200" cap="all" spc="167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190812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502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81625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72437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763250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954062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097171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6pPr>
      <a:lvl7pPr marL="1240281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7pPr>
      <a:lvl8pPr marL="1383390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526499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1pPr>
      <a:lvl2pPr marL="381625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2pPr>
      <a:lvl3pPr marL="763250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3pPr>
      <a:lvl4pPr marL="1144875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4pPr>
      <a:lvl5pPr marL="152649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5pPr>
      <a:lvl6pPr marL="1908124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6pPr>
      <a:lvl7pPr marL="228974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7pPr>
      <a:lvl8pPr marL="2671374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8pPr>
      <a:lvl9pPr marL="305299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azerbaycan/2024/iyun/897570(meqale)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azerbaycan/2024/iyun/897575(meqale)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az_muellimi/2024/may/897689(meqale).pd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8C9BE7E-715D-46B3-856C-C4DAA812D7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099425" cy="5724525"/>
          </a:xfrm>
          <a:prstGeom prst="rect">
            <a:avLst/>
          </a:prstGeom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1D052534-3FEA-4EA1-B7EE-2768C848C7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648" y="240471"/>
            <a:ext cx="3191091" cy="51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E7B83A8-8F15-494B-89FD-EEFFF1F0B2FD}"/>
              </a:ext>
            </a:extLst>
          </p:cNvPr>
          <p:cNvSpPr/>
          <p:nvPr/>
        </p:nvSpPr>
        <p:spPr>
          <a:xfrm>
            <a:off x="0" y="497623"/>
            <a:ext cx="8140064" cy="15001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zeri Freedom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en-US" sz="40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zeri Freedom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iyun</a:t>
            </a:r>
            <a:r>
              <a:rPr lang="en-US" sz="4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zeri Freedom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az-Latn-AZ" sz="4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zeri Freedom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zeri Freedom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lang="az-Latn-AZ" sz="4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zeri Freedom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40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zeri Freedom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aqların</a:t>
            </a:r>
            <a:r>
              <a:rPr lang="en-US" sz="4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zeri Freedom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zeri Freedom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Beynəlxalq</a:t>
            </a:r>
            <a:r>
              <a:rPr lang="en-US" sz="4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zeri Freedom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az-Latn-AZ" sz="4000" b="1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Azeri Freedom" panose="000005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0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zeri Freedom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Müdafiəsi</a:t>
            </a:r>
            <a:r>
              <a:rPr lang="en-US" sz="4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zeri Freedom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zeri Freedom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Günü</a:t>
            </a:r>
            <a:endParaRPr lang="ru-RU" sz="4000" b="1" i="1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Azeri Freedom" panose="000005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A5D3AA1-28C2-4232-9C14-0521EF29D3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6081" y="696245"/>
            <a:ext cx="296248" cy="493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767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7FBA897-3CF6-446A-8A38-58A3F33FC1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455" y="275342"/>
            <a:ext cx="7606090" cy="51738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90319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D7DDB6E-2B13-4AA3-83B9-109AE8F3F3F9}"/>
              </a:ext>
            </a:extLst>
          </p:cNvPr>
          <p:cNvSpPr txBox="1"/>
          <p:nvPr/>
        </p:nvSpPr>
        <p:spPr>
          <a:xfrm>
            <a:off x="569420" y="5308742"/>
            <a:ext cx="73314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3"/>
              </a:rPr>
              <a:t>https://www.anl.az/down/meqale/azerbaycan/2024/iyun/897570(meqale).pdf</a:t>
            </a:r>
            <a:r>
              <a:rPr lang="az-Latn-AZ" dirty="0"/>
              <a:t>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AD9CB63-236E-4058-8067-3A940133DB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7448" y="160021"/>
            <a:ext cx="5724525" cy="5177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327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6F5FEEC-19C3-4603-A3B8-83CB921A5E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501" y="0"/>
            <a:ext cx="6476422" cy="50977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8253A58-DFA3-4491-9E38-95A612246694}"/>
              </a:ext>
            </a:extLst>
          </p:cNvPr>
          <p:cNvSpPr txBox="1"/>
          <p:nvPr/>
        </p:nvSpPr>
        <p:spPr>
          <a:xfrm>
            <a:off x="668654" y="5181064"/>
            <a:ext cx="71418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4"/>
              </a:rPr>
              <a:t>https://www.anl.az/down/meqale/azerbaycan/2024/iyun/897575(meqale).pdf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04304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7E528BF-230B-492A-923A-39920F2DE04E}"/>
              </a:ext>
            </a:extLst>
          </p:cNvPr>
          <p:cNvSpPr/>
          <p:nvPr/>
        </p:nvSpPr>
        <p:spPr>
          <a:xfrm>
            <a:off x="149860" y="97205"/>
            <a:ext cx="8140064" cy="58099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200" i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Dünyanı</a:t>
            </a:r>
            <a:r>
              <a:rPr lang="en-US" sz="3200" i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uşaqlara</a:t>
            </a:r>
            <a:r>
              <a:rPr lang="en-US" sz="3200" i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verək</a:t>
            </a:r>
            <a:r>
              <a:rPr lang="en-US" sz="3200" i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ru-RU" sz="3200" i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D7DDB6E-2B13-4AA3-83B9-109AE8F3F3F9}"/>
              </a:ext>
            </a:extLst>
          </p:cNvPr>
          <p:cNvSpPr txBox="1"/>
          <p:nvPr/>
        </p:nvSpPr>
        <p:spPr>
          <a:xfrm>
            <a:off x="615140" y="5206553"/>
            <a:ext cx="73314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3"/>
              </a:rPr>
              <a:t>https://www.anl.az/down/meqale/az_muellimi/2024/may/897689(meqale).pdf</a:t>
            </a:r>
            <a:r>
              <a:rPr lang="az-Latn-AZ" dirty="0"/>
              <a:t>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827E5F4-653A-4D39-BC29-4293ED6DDE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02" y="678198"/>
            <a:ext cx="6787381" cy="44872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1992936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5851</TotalTime>
  <Words>89</Words>
  <Application>Microsoft Office PowerPoint</Application>
  <PresentationFormat>Произвольный</PresentationFormat>
  <Paragraphs>11</Paragraphs>
  <Slides>5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Arial</vt:lpstr>
      <vt:lpstr>Azeri Freedom</vt:lpstr>
      <vt:lpstr>Calibri</vt:lpstr>
      <vt:lpstr>Corbel</vt:lpstr>
      <vt:lpstr>Gill Sans MT</vt:lpstr>
      <vt:lpstr>Посылка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Konul</dc:creator>
  <cp:lastModifiedBy>Konul</cp:lastModifiedBy>
  <cp:revision>873</cp:revision>
  <dcterms:created xsi:type="dcterms:W3CDTF">2024-03-27T12:34:00Z</dcterms:created>
  <dcterms:modified xsi:type="dcterms:W3CDTF">2025-05-29T12:03:19Z</dcterms:modified>
</cp:coreProperties>
</file>