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25"/>
  </p:notesMasterIdLst>
  <p:sldIdLst>
    <p:sldId id="427" r:id="rId2"/>
    <p:sldId id="440" r:id="rId3"/>
    <p:sldId id="437" r:id="rId4"/>
    <p:sldId id="439" r:id="rId5"/>
    <p:sldId id="438" r:id="rId6"/>
    <p:sldId id="432" r:id="rId7"/>
    <p:sldId id="434" r:id="rId8"/>
    <p:sldId id="436" r:id="rId9"/>
    <p:sldId id="431" r:id="rId10"/>
    <p:sldId id="429" r:id="rId11"/>
    <p:sldId id="428" r:id="rId12"/>
    <p:sldId id="425" r:id="rId13"/>
    <p:sldId id="426" r:id="rId14"/>
    <p:sldId id="441" r:id="rId15"/>
    <p:sldId id="444" r:id="rId16"/>
    <p:sldId id="445" r:id="rId17"/>
    <p:sldId id="443" r:id="rId18"/>
    <p:sldId id="442" r:id="rId19"/>
    <p:sldId id="409" r:id="rId20"/>
    <p:sldId id="420" r:id="rId21"/>
    <p:sldId id="421" r:id="rId22"/>
    <p:sldId id="423" r:id="rId23"/>
    <p:sldId id="424" r:id="rId24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FD9BA"/>
    <a:srgbClr val="943809"/>
    <a:srgbClr val="FEDAB8"/>
    <a:srgbClr val="9C3E0F"/>
    <a:srgbClr val="411B05"/>
    <a:srgbClr val="551C01"/>
    <a:srgbClr val="FFE628"/>
    <a:srgbClr val="FF9900"/>
    <a:srgbClr val="FC9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942073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44708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01152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62318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401081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51057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1104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66268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70926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82456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532353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461548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38392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168004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34899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59368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428594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868744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44490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265755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65997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03886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08015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04.12.2025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may/848262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525/2025/noyabr/977519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edebiyyat/2025/fevral/935574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525/2025/oktyabr/970684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eb2.anl.az:81/read/page.php?bibid=vtls00074888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25758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web2.anl.az:81/read/page.php?bibid=vtls00053182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web2.anl.az:81/read/page.php?bibid=vtls00053182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://web2.anl.az:81/read/page.php?bibid=vtls00047386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l.az/down/meqale/azerbaycan/2019/may/654669.htm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525/2025/noyabr/977519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amal Abdulla təltif olundu - FOTO">
            <a:extLst>
              <a:ext uri="{FF2B5EF4-FFF2-40B4-BE49-F238E27FC236}">
                <a16:creationId xmlns:a16="http://schemas.microsoft.com/office/drawing/2014/main" id="{61A851A4-3A13-4723-B0E8-970855052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2" y="704209"/>
            <a:ext cx="6441906" cy="4831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6BB0C8-CABC-404C-B3B9-54517F210D47}"/>
              </a:ext>
            </a:extLst>
          </p:cNvPr>
          <p:cNvSpPr txBox="1"/>
          <p:nvPr/>
        </p:nvSpPr>
        <p:spPr>
          <a:xfrm>
            <a:off x="246185" y="0"/>
            <a:ext cx="7765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Təhsil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Nazirliyində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Heydər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Əliyevin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illiyi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z-Latn-AZ" sz="2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(1923–2023)"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yubiley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medalının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təqdim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edilməsi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az-Latn-AZ" sz="2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4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61756AD-1117-4891-BCE5-E050EF001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61" y="1069257"/>
            <a:ext cx="6457592" cy="4419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754C8E-92FF-4362-939D-40617435160E}"/>
              </a:ext>
            </a:extLst>
          </p:cNvPr>
          <p:cNvSpPr txBox="1"/>
          <p:nvPr/>
        </p:nvSpPr>
        <p:spPr>
          <a:xfrm>
            <a:off x="140110" y="64671"/>
            <a:ext cx="7801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az-Latn-AZ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Tələbə</a:t>
            </a:r>
            <a:r>
              <a:rPr lang="en-US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Gənclər</a:t>
            </a:r>
            <a:r>
              <a:rPr lang="en-US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Təşkilatları</a:t>
            </a:r>
            <a:r>
              <a:rPr lang="en-US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İttifaqının</a:t>
            </a:r>
            <a:r>
              <a:rPr lang="en-US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(ATGTİ)</a:t>
            </a:r>
            <a:r>
              <a:rPr lang="az-Latn-AZ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davamlı və sistemli inkişafına verdiyi töhfələrə görə “Yenilikçi və İnkişaf Mükafatı” ilə təltif olunub. (2025)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1375169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36BB0C8-CABC-404C-B3B9-54517F210D47}"/>
              </a:ext>
            </a:extLst>
          </p:cNvPr>
          <p:cNvSpPr txBox="1"/>
          <p:nvPr/>
        </p:nvSpPr>
        <p:spPr>
          <a:xfrm>
            <a:off x="246185" y="0"/>
            <a:ext cx="7765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Təhsil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İşçiləri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Azad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Həmkarlar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İttifaqının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(ATİAHİ) “ATİAHİ – 100 il”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yubiley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döş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nişanı</a:t>
            </a:r>
            <a:r>
              <a:rPr lang="az-Latn-AZ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ilə təltif olunub. (2021)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4E150EF-5570-4F99-AED0-39D2CFBA9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70" y="758721"/>
            <a:ext cx="6480395" cy="4860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990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812796B-CB2C-4FF5-94FA-52AE38A78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7" y="668255"/>
            <a:ext cx="6946490" cy="4736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1A7874-31B9-4F04-8B62-94872202D9E6}"/>
              </a:ext>
            </a:extLst>
          </p:cNvPr>
          <p:cNvSpPr txBox="1"/>
          <p:nvPr/>
        </p:nvSpPr>
        <p:spPr>
          <a:xfrm>
            <a:off x="693175" y="21924"/>
            <a:ext cx="6946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 Kamal Abdulla “Türk dili və mədəniyyətinə xidmət” mükafatına layiq görülüb. (2020)</a:t>
            </a:r>
          </a:p>
        </p:txBody>
      </p:sp>
    </p:spTree>
    <p:extLst>
      <p:ext uri="{BB962C8B-B14F-4D97-AF65-F5344CB8AC3E}">
        <p14:creationId xmlns:p14="http://schemas.microsoft.com/office/powerpoint/2010/main" val="2717850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4389F5-61C5-466A-ABAF-289C5D0B1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889" y="492615"/>
            <a:ext cx="5323814" cy="4782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65F561-70CD-4556-9D8A-27C0130324C7}"/>
              </a:ext>
            </a:extLst>
          </p:cNvPr>
          <p:cNvSpPr txBox="1"/>
          <p:nvPr/>
        </p:nvSpPr>
        <p:spPr>
          <a:xfrm>
            <a:off x="0" y="0"/>
            <a:ext cx="8037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Abdulla, Kamal. Mədəniyyətimizin böyük hamisi: Heydər Əliyev İli - 2023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3ACC0-0F9A-47F5-8845-D8C192195AC1}"/>
              </a:ext>
            </a:extLst>
          </p:cNvPr>
          <p:cNvSpPr txBox="1"/>
          <p:nvPr/>
        </p:nvSpPr>
        <p:spPr>
          <a:xfrm>
            <a:off x="727148" y="5274899"/>
            <a:ext cx="6745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https://www.anl.az/down/meqale/azerbaycan/may/848262(meqale).pdf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54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362E1E8B-31D4-491E-B537-0DA3988E4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8" y="722735"/>
            <a:ext cx="7325511" cy="488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6BB5C5-5AC3-461B-8E47-69DF7E393954}"/>
              </a:ext>
            </a:extLst>
          </p:cNvPr>
          <p:cNvSpPr txBox="1"/>
          <p:nvPr/>
        </p:nvSpPr>
        <p:spPr>
          <a:xfrm>
            <a:off x="386956" y="14849"/>
            <a:ext cx="72025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Kitabxanada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Qeyri-səlis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məntiq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dil-nitq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kitabının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təqdimatı</a:t>
            </a:r>
            <a:endParaRPr lang="en-US" sz="2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6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6BB5C5-5AC3-461B-8E47-69DF7E393954}"/>
              </a:ext>
            </a:extLst>
          </p:cNvPr>
          <p:cNvSpPr txBox="1"/>
          <p:nvPr/>
        </p:nvSpPr>
        <p:spPr>
          <a:xfrm>
            <a:off x="386956" y="14849"/>
            <a:ext cx="72025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Kitabxanada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Mitolojinin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Elçisi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Kamal Abdulla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Armağanı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kitabının</a:t>
            </a: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təqdimatı</a:t>
            </a:r>
            <a:endParaRPr lang="en-US" sz="2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399C79-9540-4B48-8A2A-AE8603380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5" y="722735"/>
            <a:ext cx="7247825" cy="4844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5206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D297103D-BA92-42CA-A929-A65904C39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06" y="642792"/>
            <a:ext cx="7134225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24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1B13398-7E5C-4D2E-A25A-E85554EBD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27" y="506436"/>
            <a:ext cx="5653719" cy="4711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AF9B27-F463-4593-A17E-853CBC4ECCE9}"/>
              </a:ext>
            </a:extLst>
          </p:cNvPr>
          <p:cNvSpPr txBox="1"/>
          <p:nvPr/>
        </p:nvSpPr>
        <p:spPr>
          <a:xfrm>
            <a:off x="828235" y="70730"/>
            <a:ext cx="6001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"Yollar getdi üzü dağa..." - Kamal Abdulla-75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253DCE-815C-43F9-B0BE-6CF74FC60A21}"/>
              </a:ext>
            </a:extLst>
          </p:cNvPr>
          <p:cNvSpPr txBox="1"/>
          <p:nvPr/>
        </p:nvSpPr>
        <p:spPr>
          <a:xfrm>
            <a:off x="553914" y="5218087"/>
            <a:ext cx="6552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https://www.anl.az/down/meqale/525/2025/noyabr/977519.htm</a:t>
            </a:r>
            <a:r>
              <a:rPr lang="en-US" dirty="0"/>
              <a:t> 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1755946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20D712-0C0F-47C7-881D-416DDB895629}"/>
              </a:ext>
            </a:extLst>
          </p:cNvPr>
          <p:cNvSpPr txBox="1"/>
          <p:nvPr/>
        </p:nvSpPr>
        <p:spPr>
          <a:xfrm>
            <a:off x="293638" y="115110"/>
            <a:ext cx="75121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Kamal Abdulla: "Zəfərimiz milli birliyimizin və dövlətimizin gücünün nəticəsidir" </a:t>
            </a: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 yazıçısı, akademik Kamal Abdulla ilə 75 illik yubiley söhbəti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CAD76C2-6CF2-4687-B5D2-B709D1B86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699" y="1094128"/>
            <a:ext cx="5024025" cy="3829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71B017-A722-4D4A-B0B0-C3AA9FE6B240}"/>
              </a:ext>
            </a:extLst>
          </p:cNvPr>
          <p:cNvSpPr txBox="1"/>
          <p:nvPr/>
        </p:nvSpPr>
        <p:spPr>
          <a:xfrm>
            <a:off x="455441" y="5078194"/>
            <a:ext cx="7176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https://www.anl.az/down/meqale/edebiyyat/2025/fevral/935574.htm</a:t>
            </a:r>
            <a:r>
              <a:rPr lang="en-US" dirty="0"/>
              <a:t> </a:t>
            </a:r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3995588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C1DEC0-BC56-40D3-B436-A6432AE4522C}"/>
              </a:ext>
            </a:extLst>
          </p:cNvPr>
          <p:cNvSpPr txBox="1"/>
          <p:nvPr/>
        </p:nvSpPr>
        <p:spPr>
          <a:xfrm>
            <a:off x="787790" y="144027"/>
            <a:ext cx="6675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Tək adam - Tənha adam: Kamal Abdullaya ithaf olunur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DEECA-A900-4CF4-8CCF-452FE3005AFC}"/>
              </a:ext>
            </a:extLst>
          </p:cNvPr>
          <p:cNvSpPr txBox="1"/>
          <p:nvPr/>
        </p:nvSpPr>
        <p:spPr>
          <a:xfrm>
            <a:off x="1174652" y="5211166"/>
            <a:ext cx="6585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https://www.anl.az/down/meqale/525/2025/oktyabr/970684.htm</a:t>
            </a:r>
            <a:r>
              <a:rPr lang="az-Latn-AZ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3214EF-47E5-4B77-B2AE-F4E74EED7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59" y="586491"/>
            <a:ext cx="6823981" cy="45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6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C36CB5-7219-4517-BF76-77159526A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64" y="167640"/>
            <a:ext cx="3351248" cy="5137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84374B-4CC0-407E-8F3D-44210A7B90FD}"/>
              </a:ext>
            </a:extLst>
          </p:cNvPr>
          <p:cNvSpPr txBox="1"/>
          <p:nvPr/>
        </p:nvSpPr>
        <p:spPr>
          <a:xfrm>
            <a:off x="1003934" y="5305425"/>
            <a:ext cx="6410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http://web2.anl.az:81/read/page.php?bibid=vtls000748888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458B75-EB42-4194-B723-411DA65D8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6583" y="167640"/>
            <a:ext cx="3779479" cy="5137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55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A84374B-4CC0-407E-8F3D-44210A7B90FD}"/>
              </a:ext>
            </a:extLst>
          </p:cNvPr>
          <p:cNvSpPr txBox="1"/>
          <p:nvPr/>
        </p:nvSpPr>
        <p:spPr>
          <a:xfrm>
            <a:off x="775334" y="5305425"/>
            <a:ext cx="6410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http://web2.anl.az:81/read/page.php?bibid=vtls000257582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E5B1B6-68C4-4883-B6E0-DAC9026DA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86" y="176981"/>
            <a:ext cx="3296899" cy="5178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72748B-CB6D-428E-9D78-F4CFC2A2E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664" y="176981"/>
            <a:ext cx="3429973" cy="5178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616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265421-CAFC-494A-AF32-B8F1F5EEF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03" y="132736"/>
            <a:ext cx="3256342" cy="482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44A143-78EB-4618-A736-65C9501F04C2}"/>
              </a:ext>
            </a:extLst>
          </p:cNvPr>
          <p:cNvSpPr txBox="1"/>
          <p:nvPr/>
        </p:nvSpPr>
        <p:spPr>
          <a:xfrm>
            <a:off x="770603" y="5108766"/>
            <a:ext cx="6515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http://web2.anl.az:81/read/page.php?bibid=vtls000531821</a:t>
            </a:r>
            <a:r>
              <a:rPr lang="az-Latn-AZ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41B971-32BB-4C72-9D0F-7967B478E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285" y="132736"/>
            <a:ext cx="3434194" cy="482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7304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48773A-D9CE-4CE6-A1CA-9C8A50515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03" y="132736"/>
            <a:ext cx="3378703" cy="5127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3F9C29-4663-4F5A-88AD-37AFDFD1C01C}"/>
              </a:ext>
            </a:extLst>
          </p:cNvPr>
          <p:cNvSpPr txBox="1"/>
          <p:nvPr/>
        </p:nvSpPr>
        <p:spPr>
          <a:xfrm>
            <a:off x="1006577" y="5268623"/>
            <a:ext cx="612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http://web2.anl.az:81/read/page.php?bibid=vtls000531824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707782-ED4C-425F-BBE0-D06796E83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246" y="132736"/>
            <a:ext cx="3556154" cy="5127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716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9F0397-283E-4CAE-A537-15FE61B8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66" y="98474"/>
            <a:ext cx="3552409" cy="5275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D1AC42-6983-41F6-81BE-12597669EFAF}"/>
              </a:ext>
            </a:extLst>
          </p:cNvPr>
          <p:cNvSpPr txBox="1"/>
          <p:nvPr/>
        </p:nvSpPr>
        <p:spPr>
          <a:xfrm>
            <a:off x="722727" y="5302885"/>
            <a:ext cx="6719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http://web2.anl.az:81/read/page.php?bibid=vtls000473860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801D7A-4BD2-4EA5-9374-F4B4BF10D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5136" y="98474"/>
            <a:ext cx="3520104" cy="5275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50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E3CF10-D44C-4554-8A6F-282EAF360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037" y="112541"/>
            <a:ext cx="3276049" cy="5183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CD8007-84A5-4C74-8361-B8E55FDC5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5" y="112542"/>
            <a:ext cx="3396870" cy="5183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07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8020D1-1F49-431F-9502-A8CF63690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07" y="766689"/>
            <a:ext cx="7110302" cy="4737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B90FC3-9C9E-4042-BD3D-F24E0BB4F36C}"/>
              </a:ext>
            </a:extLst>
          </p:cNvPr>
          <p:cNvSpPr txBox="1"/>
          <p:nvPr/>
        </p:nvSpPr>
        <p:spPr>
          <a:xfrm>
            <a:off x="320907" y="103220"/>
            <a:ext cx="7110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Kitabxanada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Kamal Abdulla – 75”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adlı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ənənəvi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kitab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sərgisi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“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yazıçısı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Kamal Abdulla”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adlı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virtual </a:t>
            </a:r>
            <a:r>
              <a:rPr lang="en-US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sərgi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z-Latn-AZ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81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B3B202-5A0D-43DB-9811-1459BBD6D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00103" y="441960"/>
            <a:ext cx="5031920" cy="51149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1F539-9130-4104-B0D2-650C25CD7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596" y="0"/>
            <a:ext cx="2467829" cy="9055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4DC8E0-4046-471E-ADB8-868E6D5CDEE9}"/>
              </a:ext>
            </a:extLst>
          </p:cNvPr>
          <p:cNvSpPr txBox="1"/>
          <p:nvPr/>
        </p:nvSpPr>
        <p:spPr>
          <a:xfrm>
            <a:off x="3841800" y="1167322"/>
            <a:ext cx="42576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6000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6350" stA="60000" endA="900" endPos="58000" dir="5400000" sy="-100000" algn="bl" rotWithShape="0"/>
                </a:effectLst>
                <a:latin typeface="Adobe Caslon Pro" panose="0205050205050A020403" pitchFamily="18" charset="0"/>
              </a:rPr>
              <a:t>Xalq yazıçısı </a:t>
            </a:r>
          </a:p>
          <a:p>
            <a:pPr algn="ctr"/>
            <a:endParaRPr lang="az-Latn-AZ" sz="4800" b="1" i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dobe Caslon Pro" panose="0205050205050A020403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F25560-96AE-4A27-9F61-E934AD597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577" y="2011680"/>
            <a:ext cx="2658069" cy="8505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9C2D51-F0E6-4627-9D82-5437D7DEE8EA}"/>
              </a:ext>
            </a:extLst>
          </p:cNvPr>
          <p:cNvSpPr txBox="1"/>
          <p:nvPr/>
        </p:nvSpPr>
        <p:spPr>
          <a:xfrm>
            <a:off x="3299672" y="2867024"/>
            <a:ext cx="51968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6600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6350" stA="60000" endA="900" endPos="58000" dir="5400000" sy="-100000" algn="bl" rotWithShape="0"/>
                </a:effectLst>
                <a:latin typeface="Adobe Caslon Pro" panose="0205050205050A020403" pitchFamily="18" charset="0"/>
              </a:rPr>
              <a:t>Kamal </a:t>
            </a:r>
          </a:p>
          <a:p>
            <a:pPr algn="ctr"/>
            <a:r>
              <a:rPr lang="az-Latn-AZ" sz="6600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943809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6350" stA="60000" endA="900" endPos="58000" dir="5400000" sy="-100000" algn="bl" rotWithShape="0"/>
                </a:effectLst>
                <a:latin typeface="Adobe Caslon Pro" panose="0205050205050A020403" pitchFamily="18" charset="0"/>
              </a:rPr>
              <a:t>Abdulla </a:t>
            </a:r>
          </a:p>
        </p:txBody>
      </p:sp>
    </p:spTree>
    <p:extLst>
      <p:ext uri="{BB962C8B-B14F-4D97-AF65-F5344CB8AC3E}">
        <p14:creationId xmlns:p14="http://schemas.microsoft.com/office/powerpoint/2010/main" val="2140565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4EBC13-8155-401E-9039-00097B9CD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3" y="105507"/>
            <a:ext cx="3558259" cy="532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7A2BB7-4CD5-4557-BAD1-2A5AFE1A4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718" y="105507"/>
            <a:ext cx="3697684" cy="532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784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88B855-1670-48C4-82A0-DFC67E42F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200" y="133349"/>
            <a:ext cx="4410923" cy="5414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63AA16-7B97-4CA2-B6E6-3663E954E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51" y="278946"/>
            <a:ext cx="703109" cy="7850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0C9A6D-CAF9-4CA3-A700-CB371B1C0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02" y="1190311"/>
            <a:ext cx="3822267" cy="3727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91FF5B62-F3B1-4F40-88AA-7ED6E6B6F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568" y="1190311"/>
            <a:ext cx="396467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K.M.Abdullayevin “Şərəf” ordeni ilə təltif edilməsi haqqında </a:t>
            </a: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 Respublikası Prezidentinin </a:t>
            </a: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Sərəncamı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 Respublikası Konstitusiyasının 109-cu maddəsinin 23-cü bəndini rəhbər tutaraq qərara alıram: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 Respublikasında elm və təhsilin inkişafında böyük xidmətlərinə görə Kamal Mehdi oğlu Abdullayev “Şərəf” ordeni ilə təltif edilsin.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endParaRPr kumimoji="0" lang="az-Latn-AZ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İlham </a:t>
            </a: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Əliyev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Azərbaycan</a:t>
            </a: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Respublikasının</a:t>
            </a: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Prezident</a:t>
            </a:r>
            <a:endParaRPr kumimoji="0" lang="az-Latn-AZ" alt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Bakı</a:t>
            </a: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şəhəri</a:t>
            </a: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30 </a:t>
            </a:r>
            <a:r>
              <a:rPr kumimoji="0" lang="en-US" alt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dekabr</a:t>
            </a:r>
            <a:r>
              <a:rPr kumimoji="0" lang="en-US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2020-ci il.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559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54B07C-AB17-4B23-9668-78A4B2459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510" y="88305"/>
            <a:ext cx="4412229" cy="554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C96ED-D2FE-4097-8E99-6694C685B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709" y="184926"/>
            <a:ext cx="631830" cy="7054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C66E40-DB80-4BB2-B113-09F5FB05A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85" y="1308735"/>
            <a:ext cx="3652166" cy="325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0B99AB6-E69F-413C-9665-D63E84684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385" y="920278"/>
            <a:ext cx="3960203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Respublikasının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mədəniyyət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xadimlərinə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fəxri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adların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verilməsi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haqqında</a:t>
            </a:r>
            <a:r>
              <a:rPr lang="az-Latn-AZ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az-Latn-AZ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Respublikası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Prezidentinin</a:t>
            </a:r>
            <a:r>
              <a:rPr lang="ru-RU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endParaRPr lang="az-Latn-AZ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Sərəncamı</a:t>
            </a: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Respublikası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Konstitusiyasının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109-cu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maddəsinin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32-ci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bəndini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rəhbər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tutaraq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qərara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alıram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mədəniyyətinin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inkişafında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xidmətlərinə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görə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aşağıdakı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şəxslərə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Respublikasının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fəxri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adları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ru-RU" altLang="ru-RU" sz="1400" dirty="0" err="1">
                <a:solidFill>
                  <a:srgbClr val="000000"/>
                </a:solidFill>
                <a:cs typeface="Arial" panose="020B0604020202020204" pitchFamily="34" charset="0"/>
              </a:rPr>
              <a:t>verilsin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endParaRPr lang="az-Latn-AZ" altLang="ru-RU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"Xalq yazıçısı”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Abdullayev Kamal Mehdi oğlu (Kamal Abdulla)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Rəsulzadə Natiq Rəsul oğlu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altLang="ru-RU" sz="1400" dirty="0">
                <a:solidFill>
                  <a:srgbClr val="000000"/>
                </a:solidFill>
                <a:cs typeface="Arial" panose="020B0604020202020204" pitchFamily="34" charset="0"/>
              </a:rPr>
              <a:t>Vəliyeva Afaq Məsud qızı (Afaq Məsud)</a:t>
            </a: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66E901F-8FE7-4FE8-924E-1D70B18D0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630" y="4796139"/>
            <a:ext cx="418392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İlham ƏLİYEV,</a:t>
            </a:r>
          </a:p>
          <a:p>
            <a:pPr marL="0" marR="0" lvl="0" indent="269875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Azərbaycan</a:t>
            </a:r>
            <a:r>
              <a:rPr lang="en-US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en-US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Respublikasının</a:t>
            </a:r>
            <a:r>
              <a:rPr lang="en-US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en-US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Prezidenti</a:t>
            </a:r>
            <a:endParaRPr lang="az-Latn-AZ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Bakı</a:t>
            </a:r>
            <a:r>
              <a:rPr lang="en-US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 </a:t>
            </a:r>
            <a:r>
              <a:rPr lang="en-US" altLang="ru-RU" sz="1400" b="1" dirty="0" err="1">
                <a:solidFill>
                  <a:srgbClr val="000000"/>
                </a:solidFill>
                <a:cs typeface="Arial" panose="020B0604020202020204" pitchFamily="34" charset="0"/>
              </a:rPr>
              <a:t>şəhəri</a:t>
            </a:r>
            <a:r>
              <a:rPr lang="en-US" altLang="ru-RU" sz="1400" b="1" dirty="0">
                <a:solidFill>
                  <a:srgbClr val="000000"/>
                </a:solidFill>
                <a:cs typeface="Arial" panose="020B0604020202020204" pitchFamily="34" charset="0"/>
              </a:rPr>
              <a:t>, 25 may 2019-cu il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8A1E06-83E4-48FB-8FBC-2015F1FB45C8}"/>
              </a:ext>
            </a:extLst>
          </p:cNvPr>
          <p:cNvSpPr txBox="1"/>
          <p:nvPr/>
        </p:nvSpPr>
        <p:spPr>
          <a:xfrm>
            <a:off x="146685" y="4723048"/>
            <a:ext cx="3312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6"/>
              </a:rPr>
              <a:t>https://www.anl.az/down/meqale/azerbaycan/2019/may/654669.htm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156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llar getdi üzü dağa...&quot; - Kamal Abdulla-75">
            <a:extLst>
              <a:ext uri="{FF2B5EF4-FFF2-40B4-BE49-F238E27FC236}">
                <a16:creationId xmlns:a16="http://schemas.microsoft.com/office/drawing/2014/main" id="{DBC75EC2-8FC4-4410-BEB7-537181618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544135"/>
            <a:ext cx="5692774" cy="474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EDBB15-9D21-4848-BBA4-BD696A1D78D1}"/>
              </a:ext>
            </a:extLst>
          </p:cNvPr>
          <p:cNvSpPr txBox="1"/>
          <p:nvPr/>
        </p:nvSpPr>
        <p:spPr>
          <a:xfrm>
            <a:off x="289560" y="0"/>
            <a:ext cx="8031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"Yollar getdi üzü dağa...": Kamal Abdulla-75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BE4A1D-234F-41C0-AAF7-D2C3920CCB53}"/>
              </a:ext>
            </a:extLst>
          </p:cNvPr>
          <p:cNvSpPr txBox="1"/>
          <p:nvPr/>
        </p:nvSpPr>
        <p:spPr>
          <a:xfrm>
            <a:off x="480060" y="5288333"/>
            <a:ext cx="6949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https://www.anl.az/down/meqale/525/2025/noyabr/977519.htm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097991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6547</TotalTime>
  <Words>577</Words>
  <Application>Microsoft Office PowerPoint</Application>
  <PresentationFormat>Произвольный</PresentationFormat>
  <Paragraphs>77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Adobe Caslon Pro</vt:lpstr>
      <vt:lpstr>Arial</vt:lpstr>
      <vt:lpstr>Calibri</vt:lpstr>
      <vt:lpstr>Corbel</vt:lpstr>
      <vt:lpstr>Gill Sans MT</vt:lpstr>
      <vt:lpstr>Times New Roman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963</cp:revision>
  <dcterms:created xsi:type="dcterms:W3CDTF">2024-03-27T12:34:00Z</dcterms:created>
  <dcterms:modified xsi:type="dcterms:W3CDTF">2025-12-04T05:45:42Z</dcterms:modified>
</cp:coreProperties>
</file>