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1"/>
  </p:notesMasterIdLst>
  <p:sldIdLst>
    <p:sldId id="410" r:id="rId2"/>
    <p:sldId id="413" r:id="rId3"/>
    <p:sldId id="411" r:id="rId4"/>
    <p:sldId id="417" r:id="rId5"/>
    <p:sldId id="419" r:id="rId6"/>
    <p:sldId id="418" r:id="rId7"/>
    <p:sldId id="412" r:id="rId8"/>
    <p:sldId id="415" r:id="rId9"/>
    <p:sldId id="420" r:id="rId10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0202"/>
    <a:srgbClr val="000000"/>
    <a:srgbClr val="7E7E7E"/>
    <a:srgbClr val="005CA9"/>
    <a:srgbClr val="0E25AE"/>
    <a:srgbClr val="0900BC"/>
    <a:srgbClr val="05014B"/>
    <a:srgbClr val="0006B2"/>
    <a:srgbClr val="0021F4"/>
    <a:srgbClr val="010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90" d="100"/>
          <a:sy n="90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900485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328154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512121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18873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579924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63439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95462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005682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6018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7536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9442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4704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7116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0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0065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8084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635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6859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449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137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7E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25.02.2025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1547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4/fevral/894637(meqale)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fevral/895126(meqale)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ses/2024/fevral/909071(meqale)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ses/2024/fevral/908918(meqale)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ses/2024/fevral/909064(meqale)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ses/2024/fevral/909059(meqale)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fevral/894996(meqale)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1C200E3-CC44-4A17-AA8B-6D28FF61F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91" y="569913"/>
            <a:ext cx="8899452" cy="5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>
            <a:extLst>
              <a:ext uri="{FF2B5EF4-FFF2-40B4-BE49-F238E27FC236}">
                <a16:creationId xmlns:a16="http://schemas.microsoft.com/office/drawing/2014/main" id="{D0B47178-4303-4985-8D2E-2665F8C63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087" y="217640"/>
            <a:ext cx="2947005" cy="46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FF4073-4E5B-4BFA-9B95-35670D18105E}"/>
              </a:ext>
            </a:extLst>
          </p:cNvPr>
          <p:cNvSpPr/>
          <p:nvPr/>
        </p:nvSpPr>
        <p:spPr>
          <a:xfrm>
            <a:off x="1255709" y="-67888"/>
            <a:ext cx="23157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z-Latn-AZ" sz="4800" cap="none" spc="0" dirty="0">
                <a:ln w="0"/>
                <a:solidFill>
                  <a:srgbClr val="FE020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26 fevral</a:t>
            </a:r>
            <a:endParaRPr lang="ru-RU" sz="4800" cap="none" spc="0" dirty="0">
              <a:ln w="0"/>
              <a:solidFill>
                <a:srgbClr val="FE020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1CAB15-767A-4344-B776-8EEAABBA46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069012"/>
            <a:ext cx="1977656" cy="4381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87B637B-635A-4875-BA7B-960E1F016F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8456" y="5849936"/>
            <a:ext cx="746408" cy="6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00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416883-A610-4AEE-BA3B-3A809611B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242" y="287079"/>
            <a:ext cx="8002209" cy="5709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CFBD66-8A4D-49A0-8C30-88E6666645C5}"/>
              </a:ext>
            </a:extLst>
          </p:cNvPr>
          <p:cNvSpPr txBox="1"/>
          <p:nvPr/>
        </p:nvSpPr>
        <p:spPr>
          <a:xfrm>
            <a:off x="1073888" y="6082951"/>
            <a:ext cx="7761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https://www.anl.az/down/meqale/azerbaycan/2024/fevral/894637(meqale).pdf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656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8D396E-984A-4B8D-88C7-01D1100FC965}"/>
              </a:ext>
            </a:extLst>
          </p:cNvPr>
          <p:cNvSpPr txBox="1"/>
          <p:nvPr/>
        </p:nvSpPr>
        <p:spPr>
          <a:xfrm>
            <a:off x="244549" y="145607"/>
            <a:ext cx="81764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Erməni faşizminin daha bir qanlı cinayətinin üstü Xocalıda açıldı. İndiyə qədər işğaldan azad edilmiş ərazilərdə 13 kütləvi məzarlıq aşkarlanıb </a:t>
            </a:r>
            <a:endParaRPr lang="az-Latn-A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60B2DE-0F3F-4D31-A17E-279860094307}"/>
              </a:ext>
            </a:extLst>
          </p:cNvPr>
          <p:cNvSpPr txBox="1"/>
          <p:nvPr/>
        </p:nvSpPr>
        <p:spPr>
          <a:xfrm>
            <a:off x="956930" y="6183572"/>
            <a:ext cx="76295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https://www.anl.az/down/meqale/azerbaycan/2024/fevral/895126(meqale).pdf</a:t>
            </a:r>
            <a:r>
              <a:rPr lang="az-Latn-AZ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98099EA-0596-46EF-9337-E066E0559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42" y="1161270"/>
            <a:ext cx="7216849" cy="4967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853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860B2DE-0F3F-4D31-A17E-279860094307}"/>
              </a:ext>
            </a:extLst>
          </p:cNvPr>
          <p:cNvSpPr txBox="1"/>
          <p:nvPr/>
        </p:nvSpPr>
        <p:spPr>
          <a:xfrm>
            <a:off x="1449140" y="6294475"/>
            <a:ext cx="7147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https://www.anl.az/down/meqale/ses/2024/fevral/909071(meqale).pdf</a:t>
            </a:r>
            <a:r>
              <a:rPr lang="az-Latn-AZ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4ED2E5-9023-4270-AD3C-5CF3ACCD8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446" y="114401"/>
            <a:ext cx="8591107" cy="6180073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624241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860B2DE-0F3F-4D31-A17E-279860094307}"/>
              </a:ext>
            </a:extLst>
          </p:cNvPr>
          <p:cNvSpPr txBox="1"/>
          <p:nvPr/>
        </p:nvSpPr>
        <p:spPr>
          <a:xfrm>
            <a:off x="1438507" y="6183572"/>
            <a:ext cx="7147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https://www.anl.az/down/meqale/ses/2024/fevral/908918(meqale).pdf</a:t>
            </a:r>
            <a:r>
              <a:rPr lang="az-Latn-AZ" dirty="0"/>
              <a:t> 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17156F-6099-4E48-859A-43FAF0061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5096"/>
            <a:ext cx="9144000" cy="5897229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958230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8D396E-984A-4B8D-88C7-01D1100FC965}"/>
              </a:ext>
            </a:extLst>
          </p:cNvPr>
          <p:cNvSpPr txBox="1"/>
          <p:nvPr/>
        </p:nvSpPr>
        <p:spPr>
          <a:xfrm>
            <a:off x="549651" y="305096"/>
            <a:ext cx="77650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Soyqırımı və qətliamlardan danışan tarix</a:t>
            </a:r>
            <a:endParaRPr lang="az-Latn-AZ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60B2DE-0F3F-4D31-A17E-279860094307}"/>
              </a:ext>
            </a:extLst>
          </p:cNvPr>
          <p:cNvSpPr txBox="1"/>
          <p:nvPr/>
        </p:nvSpPr>
        <p:spPr>
          <a:xfrm>
            <a:off x="1438507" y="6183572"/>
            <a:ext cx="7147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https://www.anl.az/down/meqale/ses/2024/fevral/909064(meqale).pdf</a:t>
            </a:r>
            <a:r>
              <a:rPr lang="az-Latn-AZ" dirty="0"/>
              <a:t> </a:t>
            </a:r>
          </a:p>
        </p:txBody>
      </p:sp>
      <p:pic>
        <p:nvPicPr>
          <p:cNvPr id="4098" name="Picture 2" descr="images (284×177)">
            <a:extLst>
              <a:ext uri="{FF2B5EF4-FFF2-40B4-BE49-F238E27FC236}">
                <a16:creationId xmlns:a16="http://schemas.microsoft.com/office/drawing/2014/main" id="{7ED882BD-18D3-4059-85BC-86BAD0090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24" y="1000623"/>
            <a:ext cx="7673336" cy="4856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917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8C0DF80-8B92-4BE9-915A-0B6B3919CF3B}"/>
              </a:ext>
            </a:extLst>
          </p:cNvPr>
          <p:cNvSpPr txBox="1"/>
          <p:nvPr/>
        </p:nvSpPr>
        <p:spPr>
          <a:xfrm>
            <a:off x="297711" y="117188"/>
            <a:ext cx="86655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Xocalı soyqırımı bəşər tarixinin qara ləkəsidir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2D8B16-BE02-4132-AC15-03D3AF4FAC95}"/>
              </a:ext>
            </a:extLst>
          </p:cNvPr>
          <p:cNvSpPr txBox="1"/>
          <p:nvPr/>
        </p:nvSpPr>
        <p:spPr>
          <a:xfrm>
            <a:off x="1371600" y="6178920"/>
            <a:ext cx="65177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https://www.anl.az/down/meqale/ses/2024/fevral/909059(meqale).pdf</a:t>
            </a:r>
            <a:r>
              <a:rPr lang="az-Latn-AZ" dirty="0"/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1DA335-C838-4E97-AD46-B8039B85A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734" y="1194406"/>
            <a:ext cx="7571600" cy="4972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7425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9B8802-0508-4B41-8FF2-1916A4EC7F48}"/>
              </a:ext>
            </a:extLst>
          </p:cNvPr>
          <p:cNvSpPr txBox="1"/>
          <p:nvPr/>
        </p:nvSpPr>
        <p:spPr>
          <a:xfrm>
            <a:off x="946298" y="6168011"/>
            <a:ext cx="7549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https://www.anl.az/down/meqale/azerbaycan/2024/fevral/894996(meqale).pdf</a:t>
            </a:r>
            <a:r>
              <a:rPr lang="az-Latn-AZ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B3CC2E-B578-4459-980D-1DD7898B0F4D}"/>
              </a:ext>
            </a:extLst>
          </p:cNvPr>
          <p:cNvSpPr txBox="1"/>
          <p:nvPr/>
        </p:nvSpPr>
        <p:spPr>
          <a:xfrm>
            <a:off x="691116" y="278468"/>
            <a:ext cx="71557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Xocalı dəhşətləri ağrılı xatirələrdə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439D916-E621-4AF6-B44D-A178AEAEC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316" y="1036497"/>
            <a:ext cx="6241312" cy="4785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790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2968700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5129</TotalTime>
  <Words>207</Words>
  <Application>Microsoft Office PowerPoint</Application>
  <PresentationFormat>Лист Letter (8,5x11")</PresentationFormat>
  <Paragraphs>21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776</cp:revision>
  <dcterms:created xsi:type="dcterms:W3CDTF">2024-03-27T12:34:00Z</dcterms:created>
  <dcterms:modified xsi:type="dcterms:W3CDTF">2025-02-25T05:15:14Z</dcterms:modified>
</cp:coreProperties>
</file>