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6"/>
  </p:notesMasterIdLst>
  <p:sldIdLst>
    <p:sldId id="409" r:id="rId2"/>
    <p:sldId id="410" r:id="rId3"/>
    <p:sldId id="411" r:id="rId4"/>
    <p:sldId id="412" r:id="rId5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CF9F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114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483777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091520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F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17.10.2025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455339-4464-4EDD-A22F-EFB57EBBB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329" y="-1"/>
            <a:ext cx="8187754" cy="57245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92FAC3-9F18-4CCD-831B-1FE54AC69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85" y="0"/>
            <a:ext cx="2588440" cy="94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18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007335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5848</TotalTime>
  <Words>4</Words>
  <Application>Microsoft Office PowerPoint</Application>
  <PresentationFormat>Произвольный</PresentationFormat>
  <Paragraphs>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872</cp:revision>
  <dcterms:created xsi:type="dcterms:W3CDTF">2024-03-27T12:34:00Z</dcterms:created>
  <dcterms:modified xsi:type="dcterms:W3CDTF">2025-10-17T10:05:39Z</dcterms:modified>
</cp:coreProperties>
</file>