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5"/>
  </p:notesMasterIdLst>
  <p:sldIdLst>
    <p:sldId id="409" r:id="rId2"/>
    <p:sldId id="410" r:id="rId3"/>
    <p:sldId id="411" r:id="rId4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8A3E"/>
    <a:srgbClr val="648ECA"/>
    <a:srgbClr val="9C3E0F"/>
    <a:srgbClr val="411B05"/>
    <a:srgbClr val="943809"/>
    <a:srgbClr val="551C01"/>
    <a:srgbClr val="FFE628"/>
    <a:srgbClr val="FF9900"/>
    <a:srgbClr val="FC9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>
        <p:scale>
          <a:sx n="100" d="100"/>
          <a:sy n="100" d="100"/>
        </p:scale>
        <p:origin x="84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56028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49029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19.03.2025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48" y="240471"/>
            <a:ext cx="3191091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FEE581-8128-4529-B779-A1687DCF4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659" y="2319513"/>
            <a:ext cx="5777566" cy="353607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83CF65-3E9B-4A98-A72C-F6F16FF1E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833" y="-1"/>
            <a:ext cx="8115257" cy="57245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70523B-5B9D-42D2-B706-4CC285BF7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21" y="1508824"/>
            <a:ext cx="7351718" cy="413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🌟 Почему небо голубое, а закат красный? Описание, фото и видео -  Научно-популярный журнал: «Как и Почему»">
            <a:extLst>
              <a:ext uri="{FF2B5EF4-FFF2-40B4-BE49-F238E27FC236}">
                <a16:creationId xmlns:a16="http://schemas.microsoft.com/office/drawing/2014/main" id="{E7D5A94B-52F0-4241-B9F9-2729FFE70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0994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F8A2D-48DC-4941-A027-0698ABA51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" y="-667982"/>
            <a:ext cx="6057901" cy="48306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FD2428-1E55-4240-8F67-7CBF1F65B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42316" y="-622878"/>
            <a:ext cx="5976158" cy="5523809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FA5ACA91-847D-48E3-A8ED-5A7F9175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47" y="205313"/>
            <a:ext cx="3191091" cy="53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70523B-5B9D-42D2-B706-4CC285BF7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745">
            <a:off x="1198273" y="1882418"/>
            <a:ext cx="7054747" cy="396829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B99364-F1AC-4F9A-A1A6-B5EC474E15C4}"/>
              </a:ext>
            </a:extLst>
          </p:cNvPr>
          <p:cNvSpPr/>
          <p:nvPr/>
        </p:nvSpPr>
        <p:spPr>
          <a:xfrm>
            <a:off x="79986" y="2633657"/>
            <a:ext cx="333187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8A3E"/>
                </a:solidFill>
                <a:latin typeface="Adobe Caslon Pro" panose="0205050205050A020403" pitchFamily="18" charset="0"/>
              </a:rPr>
              <a:t>Novruz - </a:t>
            </a:r>
          </a:p>
          <a:p>
            <a:pPr algn="ctr"/>
            <a:r>
              <a:rPr lang="az-Latn-AZ" sz="4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8A3E"/>
                </a:solidFill>
                <a:latin typeface="Adobe Caslon Pro" panose="0205050205050A020403" pitchFamily="18" charset="0"/>
              </a:rPr>
              <a:t>Xalqımızın </a:t>
            </a:r>
          </a:p>
          <a:p>
            <a:pPr algn="ctr"/>
            <a:r>
              <a:rPr lang="az-Latn-AZ" sz="4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8A3E"/>
                </a:solidFill>
                <a:latin typeface="Adobe Caslon Pro" panose="0205050205050A020403" pitchFamily="18" charset="0"/>
              </a:rPr>
              <a:t>əziz bayramı</a:t>
            </a:r>
            <a:endParaRPr lang="ru-RU" sz="48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8A3E"/>
              </a:solidFill>
              <a:latin typeface="A_Cey_VETEN" panose="040408050603020207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6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EC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zərbaycana yaz fəsli gəlib">
            <a:extLst>
              <a:ext uri="{FF2B5EF4-FFF2-40B4-BE49-F238E27FC236}">
                <a16:creationId xmlns:a16="http://schemas.microsoft.com/office/drawing/2014/main" id="{5E135A95-54EC-4ADF-A50B-5E48B9DE7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9425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BDD77A-DBF4-4A20-A83B-86C8AA1DE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0062"/>
            <a:ext cx="8099425" cy="143827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FFA644-F135-4250-AAB8-0B9DB96FC8F2}"/>
              </a:ext>
            </a:extLst>
          </p:cNvPr>
          <p:cNvSpPr/>
          <p:nvPr/>
        </p:nvSpPr>
        <p:spPr>
          <a:xfrm>
            <a:off x="0" y="1033427"/>
            <a:ext cx="333187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800" b="1" i="1" dirty="0">
                <a:ln w="9525">
                  <a:solidFill>
                    <a:srgbClr val="008000"/>
                  </a:solidFill>
                  <a:prstDash val="solid"/>
                </a:ln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Novruz - </a:t>
            </a:r>
          </a:p>
          <a:p>
            <a:pPr algn="ctr"/>
            <a:r>
              <a:rPr lang="az-Latn-AZ" sz="4800" b="1" i="1" dirty="0">
                <a:ln w="9525">
                  <a:solidFill>
                    <a:srgbClr val="008000"/>
                  </a:solidFill>
                  <a:prstDash val="solid"/>
                </a:ln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Xalqımızın </a:t>
            </a:r>
          </a:p>
          <a:p>
            <a:pPr algn="ctr"/>
            <a:r>
              <a:rPr lang="az-Latn-AZ" sz="4800" b="1" i="1" dirty="0">
                <a:ln w="9525">
                  <a:solidFill>
                    <a:srgbClr val="008000"/>
                  </a:solidFill>
                  <a:prstDash val="solid"/>
                </a:ln>
                <a:solidFill>
                  <a:srgbClr val="008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əziz bayramı</a:t>
            </a:r>
            <a:endParaRPr lang="ru-RU" sz="4800" b="1" i="1" cap="none" spc="0" dirty="0">
              <a:ln w="9525">
                <a:solidFill>
                  <a:srgbClr val="008000"/>
                </a:solidFill>
                <a:prstDash val="solid"/>
              </a:ln>
              <a:solidFill>
                <a:srgbClr val="008A3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Cey_VETEN" panose="04040805060302020703" pitchFamily="82" charset="0"/>
            </a:endParaRP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C42BD32E-3B13-4062-BD3E-0A9C30421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3" y="313030"/>
            <a:ext cx="3191091" cy="53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D64E46E-5DD3-4F69-8137-780A49352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98" y="1140811"/>
            <a:ext cx="6924545" cy="440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28860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5805</TotalTime>
  <Words>13</Words>
  <Application>Microsoft Office PowerPoint</Application>
  <PresentationFormat>Произвольный</PresentationFormat>
  <Paragraphs>9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A_Cey_VETEN</vt:lpstr>
      <vt:lpstr>Adobe Caslon Pro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864</cp:revision>
  <dcterms:created xsi:type="dcterms:W3CDTF">2024-03-27T12:34:00Z</dcterms:created>
  <dcterms:modified xsi:type="dcterms:W3CDTF">2025-03-19T05:39:45Z</dcterms:modified>
</cp:coreProperties>
</file>